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theme/themeOverride7.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2.xml" ContentType="application/vnd.openxmlformats-officedocument.themeOverride+xml"/>
  <Override PartName="/ppt/notesSlides/notesSlide20.xml" ContentType="application/vnd.openxmlformats-officedocument.presentationml.notesSlide+xml"/>
  <Override PartName="/ppt/theme/themeOverride13.xml" ContentType="application/vnd.openxmlformats-officedocument.themeOverr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heme/themeOverride14.xml" ContentType="application/vnd.openxmlformats-officedocument.themeOverride+xml"/>
  <Override PartName="/ppt/notesSlides/notesSlide22.xml" ContentType="application/vnd.openxmlformats-officedocument.presentationml.notesSlide+xml"/>
  <Override PartName="/ppt/theme/themeOverride15.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heme/themeOverride16.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17.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heme/themeOverride18.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heme/themeOverride19.xml" ContentType="application/vnd.openxmlformats-officedocument.themeOverride+xml"/>
  <Override PartName="/ppt/notesSlides/notesSlide34.xml" ContentType="application/vnd.openxmlformats-officedocument.presentationml.notesSlide+xml"/>
  <Override PartName="/ppt/theme/themeOverride20.xml" ContentType="application/vnd.openxmlformats-officedocument.themeOverride+xml"/>
  <Override PartName="/ppt/notesSlides/notesSlide35.xml" ContentType="application/vnd.openxmlformats-officedocument.presentationml.notesSlide+xml"/>
  <Override PartName="/ppt/theme/themeOverride21.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heme/themeOverride22.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32" r:id="rId6"/>
  </p:sldMasterIdLst>
  <p:notesMasterIdLst>
    <p:notesMasterId r:id="rId50"/>
  </p:notesMasterIdLst>
  <p:sldIdLst>
    <p:sldId id="264" r:id="rId7"/>
    <p:sldId id="306" r:id="rId8"/>
    <p:sldId id="307" r:id="rId9"/>
    <p:sldId id="260" r:id="rId10"/>
    <p:sldId id="257" r:id="rId11"/>
    <p:sldId id="259" r:id="rId12"/>
    <p:sldId id="301" r:id="rId13"/>
    <p:sldId id="258" r:id="rId14"/>
    <p:sldId id="262" r:id="rId15"/>
    <p:sldId id="263" r:id="rId16"/>
    <p:sldId id="270" r:id="rId17"/>
    <p:sldId id="273" r:id="rId18"/>
    <p:sldId id="266" r:id="rId19"/>
    <p:sldId id="267" r:id="rId20"/>
    <p:sldId id="268" r:id="rId21"/>
    <p:sldId id="269" r:id="rId22"/>
    <p:sldId id="271" r:id="rId23"/>
    <p:sldId id="276" r:id="rId24"/>
    <p:sldId id="272" r:id="rId25"/>
    <p:sldId id="279" r:id="rId26"/>
    <p:sldId id="277" r:id="rId27"/>
    <p:sldId id="278" r:id="rId28"/>
    <p:sldId id="274" r:id="rId29"/>
    <p:sldId id="282" r:id="rId30"/>
    <p:sldId id="283" r:id="rId31"/>
    <p:sldId id="280" r:id="rId32"/>
    <p:sldId id="297" r:id="rId33"/>
    <p:sldId id="284" r:id="rId34"/>
    <p:sldId id="281" r:id="rId35"/>
    <p:sldId id="299" r:id="rId36"/>
    <p:sldId id="300" r:id="rId37"/>
    <p:sldId id="290" r:id="rId38"/>
    <p:sldId id="289" r:id="rId39"/>
    <p:sldId id="286" r:id="rId40"/>
    <p:sldId id="287" r:id="rId41"/>
    <p:sldId id="302" r:id="rId42"/>
    <p:sldId id="304" r:id="rId43"/>
    <p:sldId id="305" r:id="rId44"/>
    <p:sldId id="285" r:id="rId45"/>
    <p:sldId id="294" r:id="rId46"/>
    <p:sldId id="293" r:id="rId47"/>
    <p:sldId id="291" r:id="rId48"/>
    <p:sldId id="295"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993300"/>
    <a:srgbClr val="00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0" d="100"/>
          <a:sy n="40" d="100"/>
        </p:scale>
        <p:origin x="-1614" y="-5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6E2B12-81FB-41DF-99C0-3A7F6FC3E6FC}" type="doc">
      <dgm:prSet loTypeId="urn:microsoft.com/office/officeart/2005/8/layout/equation2" loCatId="process" qsTypeId="urn:microsoft.com/office/officeart/2005/8/quickstyle/simple3" qsCatId="simple" csTypeId="urn:microsoft.com/office/officeart/2005/8/colors/accent1_2" csCatId="accent1" phldr="1"/>
      <dgm:spPr/>
    </dgm:pt>
    <dgm:pt modelId="{BDBC6639-C358-4FB4-AD3E-91E9AA8FF11F}">
      <dgm:prSet phldrT="[Text]" custT="1">
        <dgm:style>
          <a:lnRef idx="1">
            <a:schemeClr val="dk1"/>
          </a:lnRef>
          <a:fillRef idx="2">
            <a:schemeClr val="dk1"/>
          </a:fillRef>
          <a:effectRef idx="1">
            <a:schemeClr val="dk1"/>
          </a:effectRef>
          <a:fontRef idx="minor">
            <a:schemeClr val="dk1"/>
          </a:fontRef>
        </dgm:style>
      </dgm:prSet>
      <dgm:spPr/>
      <dgm:t>
        <a:bodyPr/>
        <a:lstStyle/>
        <a:p>
          <a:pPr rtl="1"/>
          <a:r>
            <a:rPr lang="fa-IR" sz="2000" b="1" dirty="0" smtClean="0">
              <a:solidFill>
                <a:srgbClr val="0000CC"/>
              </a:solidFill>
              <a:latin typeface="B Nazanin"/>
              <a:ea typeface="Calibri"/>
              <a:cs typeface="B Titr" pitchFamily="2" charset="-78"/>
            </a:rPr>
            <a:t>سیره و سبک </a:t>
          </a:r>
          <a:r>
            <a:rPr lang="fa-IR" sz="2000" b="1" dirty="0" smtClean="0">
              <a:solidFill>
                <a:srgbClr val="C00000"/>
              </a:solidFill>
              <a:latin typeface="B Nazanin"/>
              <a:ea typeface="Calibri"/>
              <a:cs typeface="B Titr" pitchFamily="2" charset="-78"/>
            </a:rPr>
            <a:t>نادرست</a:t>
          </a:r>
          <a:endParaRPr lang="fa-IR" sz="2000" dirty="0">
            <a:solidFill>
              <a:srgbClr val="C00000"/>
            </a:solidFill>
            <a:cs typeface="B Titr" pitchFamily="2" charset="-78"/>
          </a:endParaRPr>
        </a:p>
      </dgm:t>
    </dgm:pt>
    <dgm:pt modelId="{A234D213-AAAE-49B8-AC61-2FEADAACD5E4}" type="parTrans" cxnId="{752BF665-7462-4AFD-A5B3-201D0E8688F3}">
      <dgm:prSet/>
      <dgm:spPr/>
      <dgm:t>
        <a:bodyPr/>
        <a:lstStyle/>
        <a:p>
          <a:pPr rtl="1"/>
          <a:endParaRPr lang="fa-IR" sz="2400">
            <a:solidFill>
              <a:srgbClr val="C00000"/>
            </a:solidFill>
            <a:cs typeface="B Titr" pitchFamily="2" charset="-78"/>
          </a:endParaRPr>
        </a:p>
      </dgm:t>
    </dgm:pt>
    <dgm:pt modelId="{A7EE8CE7-79DC-4F60-B902-D28A9B7CBA2B}" type="sibTrans" cxnId="{752BF665-7462-4AFD-A5B3-201D0E8688F3}">
      <dgm:prSet custT="1">
        <dgm:style>
          <a:lnRef idx="1">
            <a:schemeClr val="accent2"/>
          </a:lnRef>
          <a:fillRef idx="3">
            <a:schemeClr val="accent2"/>
          </a:fillRef>
          <a:effectRef idx="2">
            <a:schemeClr val="accent2"/>
          </a:effectRef>
          <a:fontRef idx="minor">
            <a:schemeClr val="lt1"/>
          </a:fontRef>
        </dgm:style>
      </dgm:prSet>
      <dgm:spPr/>
      <dgm:t>
        <a:bodyPr/>
        <a:lstStyle/>
        <a:p>
          <a:pPr rtl="1"/>
          <a:endParaRPr lang="fa-IR" sz="1800">
            <a:solidFill>
              <a:srgbClr val="C00000"/>
            </a:solidFill>
            <a:cs typeface="B Titr" pitchFamily="2" charset="-78"/>
          </a:endParaRPr>
        </a:p>
      </dgm:t>
    </dgm:pt>
    <dgm:pt modelId="{F2C0D7B5-3506-457C-A4FD-04C8A7528536}">
      <dgm:prSet phldrT="[Text]" custT="1">
        <dgm:style>
          <a:lnRef idx="1">
            <a:schemeClr val="accent2"/>
          </a:lnRef>
          <a:fillRef idx="2">
            <a:schemeClr val="accent2"/>
          </a:fillRef>
          <a:effectRef idx="1">
            <a:schemeClr val="accent2"/>
          </a:effectRef>
          <a:fontRef idx="minor">
            <a:schemeClr val="dk1"/>
          </a:fontRef>
        </dgm:style>
      </dgm:prSet>
      <dgm:spPr/>
      <dgm:t>
        <a:bodyPr/>
        <a:lstStyle/>
        <a:p>
          <a:pPr rtl="1"/>
          <a:r>
            <a:rPr lang="fa-IR" sz="2000" b="1" dirty="0" smtClean="0">
              <a:solidFill>
                <a:srgbClr val="0000CC"/>
              </a:solidFill>
              <a:latin typeface="B Nazanin"/>
              <a:ea typeface="Calibri"/>
              <a:cs typeface="B Titr" pitchFamily="2" charset="-78"/>
            </a:rPr>
            <a:t>فرماندهی و مدیریت </a:t>
          </a:r>
          <a:r>
            <a:rPr lang="fa-IR" sz="2000" b="1" dirty="0" smtClean="0">
              <a:solidFill>
                <a:srgbClr val="C00000"/>
              </a:solidFill>
              <a:latin typeface="B Nazanin"/>
              <a:ea typeface="Calibri"/>
              <a:cs typeface="B Titr" pitchFamily="2" charset="-78"/>
            </a:rPr>
            <a:t>ضعیف</a:t>
          </a:r>
          <a:endParaRPr lang="fa-IR" sz="2000" dirty="0">
            <a:solidFill>
              <a:srgbClr val="C00000"/>
            </a:solidFill>
            <a:cs typeface="B Titr" pitchFamily="2" charset="-78"/>
          </a:endParaRPr>
        </a:p>
      </dgm:t>
    </dgm:pt>
    <dgm:pt modelId="{386978A7-4BF8-41F3-B810-FDCBB16B1CE5}" type="parTrans" cxnId="{0BF88CF5-EA09-40B0-B316-D8CDD5BC7F02}">
      <dgm:prSet/>
      <dgm:spPr/>
      <dgm:t>
        <a:bodyPr/>
        <a:lstStyle/>
        <a:p>
          <a:pPr rtl="1"/>
          <a:endParaRPr lang="fa-IR" sz="2400">
            <a:solidFill>
              <a:srgbClr val="C00000"/>
            </a:solidFill>
            <a:cs typeface="B Titr" pitchFamily="2" charset="-78"/>
          </a:endParaRPr>
        </a:p>
      </dgm:t>
    </dgm:pt>
    <dgm:pt modelId="{188F4F63-65BE-4A30-8E1B-79AB078C2605}" type="sibTrans" cxnId="{0BF88CF5-EA09-40B0-B316-D8CDD5BC7F02}">
      <dgm:prSet/>
      <dgm:spPr/>
      <dgm:t>
        <a:bodyPr/>
        <a:lstStyle/>
        <a:p>
          <a:pPr rtl="1"/>
          <a:endParaRPr lang="fa-IR" sz="2400">
            <a:solidFill>
              <a:srgbClr val="C00000"/>
            </a:solidFill>
            <a:cs typeface="B Titr" pitchFamily="2" charset="-78"/>
          </a:endParaRPr>
        </a:p>
      </dgm:t>
    </dgm:pt>
    <dgm:pt modelId="{19DEA64B-C62A-4133-87EB-B9EDCD6C92BA}" type="pres">
      <dgm:prSet presAssocID="{986E2B12-81FB-41DF-99C0-3A7F6FC3E6FC}" presName="Name0" presStyleCnt="0">
        <dgm:presLayoutVars>
          <dgm:dir/>
          <dgm:resizeHandles val="exact"/>
        </dgm:presLayoutVars>
      </dgm:prSet>
      <dgm:spPr/>
    </dgm:pt>
    <dgm:pt modelId="{591A75FA-4E35-4905-A3CC-1743776A62F1}" type="pres">
      <dgm:prSet presAssocID="{986E2B12-81FB-41DF-99C0-3A7F6FC3E6FC}" presName="vNodes" presStyleCnt="0"/>
      <dgm:spPr/>
    </dgm:pt>
    <dgm:pt modelId="{D423E44B-1C00-4E79-9D50-D95056DA0FB8}" type="pres">
      <dgm:prSet presAssocID="{BDBC6639-C358-4FB4-AD3E-91E9AA8FF11F}" presName="node" presStyleLbl="node1" presStyleIdx="0" presStyleCnt="2">
        <dgm:presLayoutVars>
          <dgm:bulletEnabled val="1"/>
        </dgm:presLayoutVars>
      </dgm:prSet>
      <dgm:spPr/>
      <dgm:t>
        <a:bodyPr/>
        <a:lstStyle/>
        <a:p>
          <a:pPr rtl="1"/>
          <a:endParaRPr lang="fa-IR"/>
        </a:p>
      </dgm:t>
    </dgm:pt>
    <dgm:pt modelId="{8DF7F58F-23DD-4777-A4A6-9BE90CE6A1F6}" type="pres">
      <dgm:prSet presAssocID="{986E2B12-81FB-41DF-99C0-3A7F6FC3E6FC}" presName="sibTransLast" presStyleLbl="sibTrans2D1" presStyleIdx="0" presStyleCnt="1"/>
      <dgm:spPr/>
      <dgm:t>
        <a:bodyPr/>
        <a:lstStyle/>
        <a:p>
          <a:pPr rtl="1"/>
          <a:endParaRPr lang="fa-IR"/>
        </a:p>
      </dgm:t>
    </dgm:pt>
    <dgm:pt modelId="{4E220943-8DE5-4876-8508-717EE1C061A7}" type="pres">
      <dgm:prSet presAssocID="{986E2B12-81FB-41DF-99C0-3A7F6FC3E6FC}" presName="connectorText" presStyleLbl="sibTrans2D1" presStyleIdx="0" presStyleCnt="1"/>
      <dgm:spPr/>
      <dgm:t>
        <a:bodyPr/>
        <a:lstStyle/>
        <a:p>
          <a:pPr rtl="1"/>
          <a:endParaRPr lang="fa-IR"/>
        </a:p>
      </dgm:t>
    </dgm:pt>
    <dgm:pt modelId="{B4C6AF93-F62D-45D3-B8E0-400FC299C22B}" type="pres">
      <dgm:prSet presAssocID="{986E2B12-81FB-41DF-99C0-3A7F6FC3E6FC}" presName="lastNode" presStyleLbl="node1" presStyleIdx="1" presStyleCnt="2" custLinFactNeighborX="-34823" custLinFactNeighborY="-6110">
        <dgm:presLayoutVars>
          <dgm:bulletEnabled val="1"/>
        </dgm:presLayoutVars>
      </dgm:prSet>
      <dgm:spPr/>
      <dgm:t>
        <a:bodyPr/>
        <a:lstStyle/>
        <a:p>
          <a:pPr rtl="1"/>
          <a:endParaRPr lang="fa-IR"/>
        </a:p>
      </dgm:t>
    </dgm:pt>
  </dgm:ptLst>
  <dgm:cxnLst>
    <dgm:cxn modelId="{57C8DF01-B5CE-42C5-8D61-47892D8FB730}" type="presOf" srcId="{A7EE8CE7-79DC-4F60-B902-D28A9B7CBA2B}" destId="{8DF7F58F-23DD-4777-A4A6-9BE90CE6A1F6}" srcOrd="0" destOrd="0" presId="urn:microsoft.com/office/officeart/2005/8/layout/equation2"/>
    <dgm:cxn modelId="{945BCA60-5A79-4073-B861-D965BA8069A2}" type="presOf" srcId="{BDBC6639-C358-4FB4-AD3E-91E9AA8FF11F}" destId="{D423E44B-1C00-4E79-9D50-D95056DA0FB8}" srcOrd="0" destOrd="0" presId="urn:microsoft.com/office/officeart/2005/8/layout/equation2"/>
    <dgm:cxn modelId="{7BED9C39-1151-44EB-AA32-6F7852EAF26A}" type="presOf" srcId="{986E2B12-81FB-41DF-99C0-3A7F6FC3E6FC}" destId="{19DEA64B-C62A-4133-87EB-B9EDCD6C92BA}" srcOrd="0" destOrd="0" presId="urn:microsoft.com/office/officeart/2005/8/layout/equation2"/>
    <dgm:cxn modelId="{F0F0CFAB-18F4-417C-AF64-61411C76C939}" type="presOf" srcId="{A7EE8CE7-79DC-4F60-B902-D28A9B7CBA2B}" destId="{4E220943-8DE5-4876-8508-717EE1C061A7}" srcOrd="1" destOrd="0" presId="urn:microsoft.com/office/officeart/2005/8/layout/equation2"/>
    <dgm:cxn modelId="{0BF88CF5-EA09-40B0-B316-D8CDD5BC7F02}" srcId="{986E2B12-81FB-41DF-99C0-3A7F6FC3E6FC}" destId="{F2C0D7B5-3506-457C-A4FD-04C8A7528536}" srcOrd="1" destOrd="0" parTransId="{386978A7-4BF8-41F3-B810-FDCBB16B1CE5}" sibTransId="{188F4F63-65BE-4A30-8E1B-79AB078C2605}"/>
    <dgm:cxn modelId="{1AD36526-E80C-4699-9416-AB8C1D315E28}" type="presOf" srcId="{F2C0D7B5-3506-457C-A4FD-04C8A7528536}" destId="{B4C6AF93-F62D-45D3-B8E0-400FC299C22B}" srcOrd="0" destOrd="0" presId="urn:microsoft.com/office/officeart/2005/8/layout/equation2"/>
    <dgm:cxn modelId="{752BF665-7462-4AFD-A5B3-201D0E8688F3}" srcId="{986E2B12-81FB-41DF-99C0-3A7F6FC3E6FC}" destId="{BDBC6639-C358-4FB4-AD3E-91E9AA8FF11F}" srcOrd="0" destOrd="0" parTransId="{A234D213-AAAE-49B8-AC61-2FEADAACD5E4}" sibTransId="{A7EE8CE7-79DC-4F60-B902-D28A9B7CBA2B}"/>
    <dgm:cxn modelId="{EF47B850-CAB7-4891-A5AE-8D61557B0466}" type="presParOf" srcId="{19DEA64B-C62A-4133-87EB-B9EDCD6C92BA}" destId="{591A75FA-4E35-4905-A3CC-1743776A62F1}" srcOrd="0" destOrd="0" presId="urn:microsoft.com/office/officeart/2005/8/layout/equation2"/>
    <dgm:cxn modelId="{3A4F4A0A-7E9F-41A3-9386-85BC6CC2F61D}" type="presParOf" srcId="{591A75FA-4E35-4905-A3CC-1743776A62F1}" destId="{D423E44B-1C00-4E79-9D50-D95056DA0FB8}" srcOrd="0" destOrd="0" presId="urn:microsoft.com/office/officeart/2005/8/layout/equation2"/>
    <dgm:cxn modelId="{769B8697-2751-4E9E-87F0-D0F84D057E22}" type="presParOf" srcId="{19DEA64B-C62A-4133-87EB-B9EDCD6C92BA}" destId="{8DF7F58F-23DD-4777-A4A6-9BE90CE6A1F6}" srcOrd="1" destOrd="0" presId="urn:microsoft.com/office/officeart/2005/8/layout/equation2"/>
    <dgm:cxn modelId="{5A48AC68-8AFF-42F0-8020-1078824AE8C3}" type="presParOf" srcId="{8DF7F58F-23DD-4777-A4A6-9BE90CE6A1F6}" destId="{4E220943-8DE5-4876-8508-717EE1C061A7}" srcOrd="0" destOrd="0" presId="urn:microsoft.com/office/officeart/2005/8/layout/equation2"/>
    <dgm:cxn modelId="{7BFAF8A1-E818-4C1B-B1EF-F637C4596F1D}" type="presParOf" srcId="{19DEA64B-C62A-4133-87EB-B9EDCD6C92BA}" destId="{B4C6AF93-F62D-45D3-B8E0-400FC299C22B}"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9106C53-3BC6-4BB5-A9F8-36D0C72F959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90A5907E-BA85-41E8-80E1-D778F583C6A4}">
      <dgm:prSet phldrT="[Text]" custT="1"/>
      <dgm:spPr>
        <a:solidFill>
          <a:srgbClr val="005C00"/>
        </a:solidFill>
      </dgm:spPr>
      <dgm:t>
        <a:bodyPr/>
        <a:lstStyle/>
        <a:p>
          <a:pPr rtl="1">
            <a:lnSpc>
              <a:spcPct val="100000"/>
            </a:lnSpc>
          </a:pPr>
          <a:r>
            <a:rPr lang="fa-IR" sz="1400" dirty="0" smtClean="0">
              <a:solidFill>
                <a:schemeClr val="bg1"/>
              </a:solidFill>
              <a:cs typeface="B Zar" pitchFamily="2" charset="-78"/>
            </a:rPr>
            <a:t>امام خمینی(ره)</a:t>
          </a:r>
          <a:endParaRPr lang="fa-IR" sz="1400" dirty="0">
            <a:solidFill>
              <a:schemeClr val="bg1"/>
            </a:solidFill>
            <a:cs typeface="B Zar" pitchFamily="2" charset="-78"/>
          </a:endParaRPr>
        </a:p>
      </dgm:t>
    </dgm:pt>
    <dgm:pt modelId="{BF552504-97A6-46FB-927D-FDC488C0F937}" type="parTrans" cxnId="{3017C3D8-9897-4274-8558-85C7DB496CA9}">
      <dgm:prSet/>
      <dgm:spPr/>
      <dgm:t>
        <a:bodyPr/>
        <a:lstStyle/>
        <a:p>
          <a:pPr rtl="1"/>
          <a:endParaRPr lang="fa-IR" sz="2800">
            <a:solidFill>
              <a:schemeClr val="bg1"/>
            </a:solidFill>
            <a:cs typeface="B Zar" pitchFamily="2" charset="-78"/>
          </a:endParaRPr>
        </a:p>
      </dgm:t>
    </dgm:pt>
    <dgm:pt modelId="{D8022BA3-D0C0-416F-939C-2376E8C7EFB9}" type="sibTrans" cxnId="{3017C3D8-9897-4274-8558-85C7DB496CA9}">
      <dgm:prSet/>
      <dgm:spPr/>
      <dgm:t>
        <a:bodyPr/>
        <a:lstStyle/>
        <a:p>
          <a:pPr rtl="1"/>
          <a:endParaRPr lang="fa-IR" sz="2800">
            <a:solidFill>
              <a:schemeClr val="bg1"/>
            </a:solidFill>
            <a:cs typeface="B Zar" pitchFamily="2" charset="-78"/>
          </a:endParaRPr>
        </a:p>
      </dgm:t>
    </dgm:pt>
    <dgm:pt modelId="{1D813FA0-C4A6-42A2-96F3-E330348C23FA}">
      <dgm:prSet phldrT="[Text]" custT="1"/>
      <dgm:spPr>
        <a:solidFill>
          <a:srgbClr val="00CC00"/>
        </a:solidFill>
      </dgm:spPr>
      <dgm:t>
        <a:bodyPr/>
        <a:lstStyle/>
        <a:p>
          <a:pPr rtl="1"/>
          <a:r>
            <a:rPr lang="fa-IR" sz="1600" dirty="0" smtClean="0">
              <a:solidFill>
                <a:schemeClr val="bg1"/>
              </a:solidFill>
              <a:cs typeface="B Zar" pitchFamily="2" charset="-78"/>
            </a:rPr>
            <a:t>امام خامنه ای </a:t>
          </a:r>
          <a:r>
            <a:rPr lang="fa-IR" sz="1400" dirty="0" smtClean="0">
              <a:solidFill>
                <a:schemeClr val="bg1"/>
              </a:solidFill>
              <a:cs typeface="B Zar" pitchFamily="2" charset="-78"/>
            </a:rPr>
            <a:t>(</a:t>
          </a:r>
          <a:r>
            <a:rPr lang="fa-IR" sz="1050" dirty="0" smtClean="0">
              <a:solidFill>
                <a:schemeClr val="bg1"/>
              </a:solidFill>
              <a:cs typeface="B Zar" pitchFamily="2" charset="-78"/>
            </a:rPr>
            <a:t>مدظله العالی)</a:t>
          </a:r>
          <a:endParaRPr lang="fa-IR" sz="1400" dirty="0">
            <a:solidFill>
              <a:schemeClr val="bg1"/>
            </a:solidFill>
            <a:cs typeface="B Zar" pitchFamily="2" charset="-78"/>
          </a:endParaRPr>
        </a:p>
      </dgm:t>
    </dgm:pt>
    <dgm:pt modelId="{B750FD33-0883-4B56-B649-074C22386782}" type="parTrans" cxnId="{20469DD8-9EC3-4BD0-8537-E9D8ED28ECCE}">
      <dgm:prSet/>
      <dgm:spPr/>
      <dgm:t>
        <a:bodyPr/>
        <a:lstStyle/>
        <a:p>
          <a:pPr rtl="1"/>
          <a:endParaRPr lang="fa-IR" sz="2800">
            <a:solidFill>
              <a:schemeClr val="bg1"/>
            </a:solidFill>
            <a:cs typeface="B Zar" pitchFamily="2" charset="-78"/>
          </a:endParaRPr>
        </a:p>
      </dgm:t>
    </dgm:pt>
    <dgm:pt modelId="{77704430-BD4F-46AE-87DC-955AD84F2F2D}" type="sibTrans" cxnId="{20469DD8-9EC3-4BD0-8537-E9D8ED28ECCE}">
      <dgm:prSet/>
      <dgm:spPr/>
      <dgm:t>
        <a:bodyPr/>
        <a:lstStyle/>
        <a:p>
          <a:pPr rtl="1"/>
          <a:endParaRPr lang="fa-IR" sz="2800">
            <a:solidFill>
              <a:schemeClr val="bg1"/>
            </a:solidFill>
            <a:cs typeface="B Zar" pitchFamily="2" charset="-78"/>
          </a:endParaRPr>
        </a:p>
      </dgm:t>
    </dgm:pt>
    <dgm:pt modelId="{D35AE096-827A-4172-B618-B1CBAE74C90F}" type="pres">
      <dgm:prSet presAssocID="{59106C53-3BC6-4BB5-A9F8-36D0C72F9591}" presName="CompostProcess" presStyleCnt="0">
        <dgm:presLayoutVars>
          <dgm:dir/>
          <dgm:resizeHandles val="exact"/>
        </dgm:presLayoutVars>
      </dgm:prSet>
      <dgm:spPr/>
      <dgm:t>
        <a:bodyPr/>
        <a:lstStyle/>
        <a:p>
          <a:endParaRPr lang="en-US"/>
        </a:p>
      </dgm:t>
    </dgm:pt>
    <dgm:pt modelId="{102B447C-9CD4-47C0-83AE-97F038603161}" type="pres">
      <dgm:prSet presAssocID="{59106C53-3BC6-4BB5-A9F8-36D0C72F9591}" presName="arrow" presStyleLbl="bgShp" presStyleIdx="0" presStyleCnt="1" custScaleX="106753" custScaleY="100000" custLinFactNeighborX="7226" custLinFactNeighborY="15138"/>
      <dgm:spPr>
        <a:solidFill>
          <a:srgbClr val="FFFF00"/>
        </a:solidFill>
      </dgm:spPr>
      <dgm:t>
        <a:bodyPr/>
        <a:lstStyle/>
        <a:p>
          <a:endParaRPr lang="en-US"/>
        </a:p>
      </dgm:t>
    </dgm:pt>
    <dgm:pt modelId="{85029345-BB9C-4A1E-843F-FDEA6A37A77C}" type="pres">
      <dgm:prSet presAssocID="{59106C53-3BC6-4BB5-A9F8-36D0C72F9591}" presName="linearProcess" presStyleCnt="0"/>
      <dgm:spPr/>
    </dgm:pt>
    <dgm:pt modelId="{9916FF2A-49CE-4C7D-B3C8-AFC6019EE658}" type="pres">
      <dgm:prSet presAssocID="{90A5907E-BA85-41E8-80E1-D778F583C6A4}" presName="textNode" presStyleLbl="node1" presStyleIdx="0" presStyleCnt="2" custScaleX="88087" custScaleY="32743" custLinFactX="-16240" custLinFactNeighborX="-100000" custLinFactNeighborY="-34449">
        <dgm:presLayoutVars>
          <dgm:bulletEnabled val="1"/>
        </dgm:presLayoutVars>
      </dgm:prSet>
      <dgm:spPr/>
      <dgm:t>
        <a:bodyPr/>
        <a:lstStyle/>
        <a:p>
          <a:pPr rtl="1"/>
          <a:endParaRPr lang="fa-IR"/>
        </a:p>
      </dgm:t>
    </dgm:pt>
    <dgm:pt modelId="{CAED2339-3B7D-4C52-BA44-CD09892BBAA4}" type="pres">
      <dgm:prSet presAssocID="{D8022BA3-D0C0-416F-939C-2376E8C7EFB9}" presName="sibTrans" presStyleCnt="0"/>
      <dgm:spPr/>
    </dgm:pt>
    <dgm:pt modelId="{C537E79B-0731-40E4-A3CF-A37F4D8A61DC}" type="pres">
      <dgm:prSet presAssocID="{1D813FA0-C4A6-42A2-96F3-E330348C23FA}" presName="textNode" presStyleLbl="node1" presStyleIdx="1" presStyleCnt="2" custScaleX="90952" custScaleY="33631" custLinFactX="-7415" custLinFactNeighborX="-100000" custLinFactNeighborY="-40896">
        <dgm:presLayoutVars>
          <dgm:bulletEnabled val="1"/>
        </dgm:presLayoutVars>
      </dgm:prSet>
      <dgm:spPr/>
      <dgm:t>
        <a:bodyPr/>
        <a:lstStyle/>
        <a:p>
          <a:pPr rtl="1"/>
          <a:endParaRPr lang="fa-IR"/>
        </a:p>
      </dgm:t>
    </dgm:pt>
  </dgm:ptLst>
  <dgm:cxnLst>
    <dgm:cxn modelId="{10916B87-C195-477A-9668-E205758AA03F}" type="presOf" srcId="{1D813FA0-C4A6-42A2-96F3-E330348C23FA}" destId="{C537E79B-0731-40E4-A3CF-A37F4D8A61DC}" srcOrd="0" destOrd="0" presId="urn:microsoft.com/office/officeart/2005/8/layout/hProcess9"/>
    <dgm:cxn modelId="{90502272-A38E-4748-BCBC-5CE8AD589CB1}" type="presOf" srcId="{90A5907E-BA85-41E8-80E1-D778F583C6A4}" destId="{9916FF2A-49CE-4C7D-B3C8-AFC6019EE658}" srcOrd="0" destOrd="0" presId="urn:microsoft.com/office/officeart/2005/8/layout/hProcess9"/>
    <dgm:cxn modelId="{6A324F3B-27EE-49DC-826E-903869885D44}" type="presOf" srcId="{59106C53-3BC6-4BB5-A9F8-36D0C72F9591}" destId="{D35AE096-827A-4172-B618-B1CBAE74C90F}" srcOrd="0" destOrd="0" presId="urn:microsoft.com/office/officeart/2005/8/layout/hProcess9"/>
    <dgm:cxn modelId="{3017C3D8-9897-4274-8558-85C7DB496CA9}" srcId="{59106C53-3BC6-4BB5-A9F8-36D0C72F9591}" destId="{90A5907E-BA85-41E8-80E1-D778F583C6A4}" srcOrd="0" destOrd="0" parTransId="{BF552504-97A6-46FB-927D-FDC488C0F937}" sibTransId="{D8022BA3-D0C0-416F-939C-2376E8C7EFB9}"/>
    <dgm:cxn modelId="{20469DD8-9EC3-4BD0-8537-E9D8ED28ECCE}" srcId="{59106C53-3BC6-4BB5-A9F8-36D0C72F9591}" destId="{1D813FA0-C4A6-42A2-96F3-E330348C23FA}" srcOrd="1" destOrd="0" parTransId="{B750FD33-0883-4B56-B649-074C22386782}" sibTransId="{77704430-BD4F-46AE-87DC-955AD84F2F2D}"/>
    <dgm:cxn modelId="{F8EFFA36-08DA-4120-8F17-083F17298DE7}" type="presParOf" srcId="{D35AE096-827A-4172-B618-B1CBAE74C90F}" destId="{102B447C-9CD4-47C0-83AE-97F038603161}" srcOrd="0" destOrd="0" presId="urn:microsoft.com/office/officeart/2005/8/layout/hProcess9"/>
    <dgm:cxn modelId="{EEC6C1FB-FEFD-431C-A7BB-602EDAE40211}" type="presParOf" srcId="{D35AE096-827A-4172-B618-B1CBAE74C90F}" destId="{85029345-BB9C-4A1E-843F-FDEA6A37A77C}" srcOrd="1" destOrd="0" presId="urn:microsoft.com/office/officeart/2005/8/layout/hProcess9"/>
    <dgm:cxn modelId="{C8B9C125-1FBC-44F5-B6F4-711D3A0950A8}" type="presParOf" srcId="{85029345-BB9C-4A1E-843F-FDEA6A37A77C}" destId="{9916FF2A-49CE-4C7D-B3C8-AFC6019EE658}" srcOrd="0" destOrd="0" presId="urn:microsoft.com/office/officeart/2005/8/layout/hProcess9"/>
    <dgm:cxn modelId="{11AE9ACF-27F0-4473-8325-AEA57ADB7B12}" type="presParOf" srcId="{85029345-BB9C-4A1E-843F-FDEA6A37A77C}" destId="{CAED2339-3B7D-4C52-BA44-CD09892BBAA4}" srcOrd="1" destOrd="0" presId="urn:microsoft.com/office/officeart/2005/8/layout/hProcess9"/>
    <dgm:cxn modelId="{B8DE2D04-4DEF-4D64-84D0-022CC50216AE}" type="presParOf" srcId="{85029345-BB9C-4A1E-843F-FDEA6A37A77C}" destId="{C537E79B-0731-40E4-A3CF-A37F4D8A61DC}" srcOrd="2" destOrd="0" presId="urn:microsoft.com/office/officeart/2005/8/layout/hProcess9"/>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A5F16B-EC40-4673-AEEC-85D74EC4F36E}"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6D266A2D-7636-4208-A8E3-5BBCE281B1DF}">
      <dgm:prSet phldrT="[Text]" custT="1"/>
      <dgm:spPr>
        <a:solidFill>
          <a:srgbClr val="00B0F0"/>
        </a:solidFill>
      </dgm:spPr>
      <dgm:t>
        <a:bodyPr/>
        <a:lstStyle/>
        <a:p>
          <a:r>
            <a:rPr lang="fa-IR" sz="1400" dirty="0" smtClean="0">
              <a:solidFill>
                <a:schemeClr val="tx1"/>
              </a:solidFill>
              <a:cs typeface="B Titr" pitchFamily="2" charset="-78"/>
            </a:rPr>
            <a:t>نوگرایی و مدرنیسم</a:t>
          </a:r>
          <a:endParaRPr lang="en-US" sz="1400" dirty="0">
            <a:solidFill>
              <a:schemeClr val="tx1"/>
            </a:solidFill>
            <a:cs typeface="B Titr" pitchFamily="2" charset="-78"/>
          </a:endParaRPr>
        </a:p>
      </dgm:t>
    </dgm:pt>
    <dgm:pt modelId="{7EF45922-E941-4BB8-81B2-CED4CFE9BFCE}" type="parTrans" cxnId="{7939A6EF-386A-473F-B268-40D28FCF1130}">
      <dgm:prSet/>
      <dgm:spPr/>
      <dgm:t>
        <a:bodyPr/>
        <a:lstStyle/>
        <a:p>
          <a:endParaRPr lang="en-US" sz="2000">
            <a:solidFill>
              <a:schemeClr val="tx1"/>
            </a:solidFill>
            <a:cs typeface="B Titr" pitchFamily="2" charset="-78"/>
          </a:endParaRPr>
        </a:p>
      </dgm:t>
    </dgm:pt>
    <dgm:pt modelId="{FBF9E4F9-432B-4043-A277-028ABF5B5D83}" type="sibTrans" cxnId="{7939A6EF-386A-473F-B268-40D28FCF1130}">
      <dgm:prSet/>
      <dgm:spPr/>
      <dgm:t>
        <a:bodyPr/>
        <a:lstStyle/>
        <a:p>
          <a:endParaRPr lang="en-US" sz="2000">
            <a:solidFill>
              <a:schemeClr val="tx1"/>
            </a:solidFill>
            <a:cs typeface="B Titr" pitchFamily="2" charset="-78"/>
          </a:endParaRPr>
        </a:p>
      </dgm:t>
    </dgm:pt>
    <dgm:pt modelId="{D9FD1ED6-5EBB-4CE2-A0F6-12F9A232A247}">
      <dgm:prSet phldrT="[Text]" custT="1"/>
      <dgm:spPr>
        <a:solidFill>
          <a:srgbClr val="00CC00"/>
        </a:solidFill>
      </dgm:spPr>
      <dgm:t>
        <a:bodyPr/>
        <a:lstStyle/>
        <a:p>
          <a:pPr rtl="1"/>
          <a:r>
            <a:rPr lang="fa-IR" sz="1400" dirty="0" smtClean="0">
              <a:solidFill>
                <a:schemeClr val="tx1"/>
              </a:solidFill>
              <a:cs typeface="B Titr" pitchFamily="2" charset="-78"/>
            </a:rPr>
            <a:t>تفکرالهی ومعنوی</a:t>
          </a:r>
          <a:endParaRPr lang="en-US" sz="1400" dirty="0">
            <a:solidFill>
              <a:schemeClr val="tx1"/>
            </a:solidFill>
            <a:cs typeface="B Titr" pitchFamily="2" charset="-78"/>
          </a:endParaRPr>
        </a:p>
      </dgm:t>
    </dgm:pt>
    <dgm:pt modelId="{3E48E91B-072A-44B0-9BAF-BC67D1FD74C3}" type="parTrans" cxnId="{13002952-F149-4C3F-A266-7476DC50218A}">
      <dgm:prSet/>
      <dgm:spPr/>
      <dgm:t>
        <a:bodyPr/>
        <a:lstStyle/>
        <a:p>
          <a:endParaRPr lang="en-US" sz="2000">
            <a:solidFill>
              <a:schemeClr val="tx1"/>
            </a:solidFill>
            <a:cs typeface="B Titr" pitchFamily="2" charset="-78"/>
          </a:endParaRPr>
        </a:p>
      </dgm:t>
    </dgm:pt>
    <dgm:pt modelId="{DA91E676-D52F-42C9-AE3B-8818ACC7F0E6}" type="sibTrans" cxnId="{13002952-F149-4C3F-A266-7476DC50218A}">
      <dgm:prSet/>
      <dgm:spPr/>
      <dgm:t>
        <a:bodyPr/>
        <a:lstStyle/>
        <a:p>
          <a:endParaRPr lang="en-US" sz="2000">
            <a:solidFill>
              <a:schemeClr val="tx1"/>
            </a:solidFill>
            <a:cs typeface="B Titr" pitchFamily="2" charset="-78"/>
          </a:endParaRPr>
        </a:p>
      </dgm:t>
    </dgm:pt>
    <dgm:pt modelId="{5A8C6D0F-34FA-407E-AB7D-3DC63236BAB2}" type="pres">
      <dgm:prSet presAssocID="{ACA5F16B-EC40-4673-AEEC-85D74EC4F36E}" presName="Name0" presStyleCnt="0">
        <dgm:presLayoutVars>
          <dgm:chMax val="7"/>
          <dgm:resizeHandles val="exact"/>
        </dgm:presLayoutVars>
      </dgm:prSet>
      <dgm:spPr/>
      <dgm:t>
        <a:bodyPr/>
        <a:lstStyle/>
        <a:p>
          <a:endParaRPr lang="en-US"/>
        </a:p>
      </dgm:t>
    </dgm:pt>
    <dgm:pt modelId="{2229323F-6277-47D9-9F29-26011BFF05A5}" type="pres">
      <dgm:prSet presAssocID="{ACA5F16B-EC40-4673-AEEC-85D74EC4F36E}" presName="comp1" presStyleCnt="0"/>
      <dgm:spPr/>
    </dgm:pt>
    <dgm:pt modelId="{21F9D463-FAE9-42A9-A9AB-37E35701BABD}" type="pres">
      <dgm:prSet presAssocID="{ACA5F16B-EC40-4673-AEEC-85D74EC4F36E}" presName="circle1" presStyleLbl="node1" presStyleIdx="0" presStyleCnt="2"/>
      <dgm:spPr/>
      <dgm:t>
        <a:bodyPr/>
        <a:lstStyle/>
        <a:p>
          <a:endParaRPr lang="en-US"/>
        </a:p>
      </dgm:t>
    </dgm:pt>
    <dgm:pt modelId="{060375E1-F6C5-4537-B999-D8C07748D4B8}" type="pres">
      <dgm:prSet presAssocID="{ACA5F16B-EC40-4673-AEEC-85D74EC4F36E}" presName="c1text" presStyleLbl="node1" presStyleIdx="0" presStyleCnt="2">
        <dgm:presLayoutVars>
          <dgm:bulletEnabled val="1"/>
        </dgm:presLayoutVars>
      </dgm:prSet>
      <dgm:spPr/>
      <dgm:t>
        <a:bodyPr/>
        <a:lstStyle/>
        <a:p>
          <a:endParaRPr lang="en-US"/>
        </a:p>
      </dgm:t>
    </dgm:pt>
    <dgm:pt modelId="{7AB8D4E7-BCD6-493B-88A5-AEF45EC461DA}" type="pres">
      <dgm:prSet presAssocID="{ACA5F16B-EC40-4673-AEEC-85D74EC4F36E}" presName="comp2" presStyleCnt="0"/>
      <dgm:spPr/>
    </dgm:pt>
    <dgm:pt modelId="{744DE624-06A8-4E69-AD83-EF6AA51BBB00}" type="pres">
      <dgm:prSet presAssocID="{ACA5F16B-EC40-4673-AEEC-85D74EC4F36E}" presName="circle2" presStyleLbl="node1" presStyleIdx="1" presStyleCnt="2" custScaleX="80545" custScaleY="80944" custLinFactNeighborX="-1281" custLinFactNeighborY="8674"/>
      <dgm:spPr/>
      <dgm:t>
        <a:bodyPr/>
        <a:lstStyle/>
        <a:p>
          <a:endParaRPr lang="en-US"/>
        </a:p>
      </dgm:t>
    </dgm:pt>
    <dgm:pt modelId="{47F149EE-1124-48FA-9EDE-7138465586D4}" type="pres">
      <dgm:prSet presAssocID="{ACA5F16B-EC40-4673-AEEC-85D74EC4F36E}" presName="c2text" presStyleLbl="node1" presStyleIdx="1" presStyleCnt="2">
        <dgm:presLayoutVars>
          <dgm:bulletEnabled val="1"/>
        </dgm:presLayoutVars>
      </dgm:prSet>
      <dgm:spPr/>
      <dgm:t>
        <a:bodyPr/>
        <a:lstStyle/>
        <a:p>
          <a:endParaRPr lang="en-US"/>
        </a:p>
      </dgm:t>
    </dgm:pt>
  </dgm:ptLst>
  <dgm:cxnLst>
    <dgm:cxn modelId="{2041C58F-9747-4005-9716-59255DC04E36}" type="presOf" srcId="{D9FD1ED6-5EBB-4CE2-A0F6-12F9A232A247}" destId="{744DE624-06A8-4E69-AD83-EF6AA51BBB00}" srcOrd="0" destOrd="0" presId="urn:microsoft.com/office/officeart/2005/8/layout/venn2"/>
    <dgm:cxn modelId="{784BB3DC-F86A-4113-B5CE-403538A1DC2A}" type="presOf" srcId="{6D266A2D-7636-4208-A8E3-5BBCE281B1DF}" destId="{21F9D463-FAE9-42A9-A9AB-37E35701BABD}" srcOrd="0" destOrd="0" presId="urn:microsoft.com/office/officeart/2005/8/layout/venn2"/>
    <dgm:cxn modelId="{7939A6EF-386A-473F-B268-40D28FCF1130}" srcId="{ACA5F16B-EC40-4673-AEEC-85D74EC4F36E}" destId="{6D266A2D-7636-4208-A8E3-5BBCE281B1DF}" srcOrd="0" destOrd="0" parTransId="{7EF45922-E941-4BB8-81B2-CED4CFE9BFCE}" sibTransId="{FBF9E4F9-432B-4043-A277-028ABF5B5D83}"/>
    <dgm:cxn modelId="{2120E4BF-9A0E-4E89-BA66-390EC69A541A}" type="presOf" srcId="{6D266A2D-7636-4208-A8E3-5BBCE281B1DF}" destId="{060375E1-F6C5-4537-B999-D8C07748D4B8}" srcOrd="1" destOrd="0" presId="urn:microsoft.com/office/officeart/2005/8/layout/venn2"/>
    <dgm:cxn modelId="{B62F5FCE-41EA-4615-9C9A-E0C40E4DE4E0}" type="presOf" srcId="{D9FD1ED6-5EBB-4CE2-A0F6-12F9A232A247}" destId="{47F149EE-1124-48FA-9EDE-7138465586D4}" srcOrd="1" destOrd="0" presId="urn:microsoft.com/office/officeart/2005/8/layout/venn2"/>
    <dgm:cxn modelId="{13002952-F149-4C3F-A266-7476DC50218A}" srcId="{ACA5F16B-EC40-4673-AEEC-85D74EC4F36E}" destId="{D9FD1ED6-5EBB-4CE2-A0F6-12F9A232A247}" srcOrd="1" destOrd="0" parTransId="{3E48E91B-072A-44B0-9BAF-BC67D1FD74C3}" sibTransId="{DA91E676-D52F-42C9-AE3B-8818ACC7F0E6}"/>
    <dgm:cxn modelId="{E4F7729C-43DC-42BC-A7B1-3FB103DD0140}" type="presOf" srcId="{ACA5F16B-EC40-4673-AEEC-85D74EC4F36E}" destId="{5A8C6D0F-34FA-407E-AB7D-3DC63236BAB2}" srcOrd="0" destOrd="0" presId="urn:microsoft.com/office/officeart/2005/8/layout/venn2"/>
    <dgm:cxn modelId="{9219A068-6C1A-421D-96D3-42326358C473}" type="presParOf" srcId="{5A8C6D0F-34FA-407E-AB7D-3DC63236BAB2}" destId="{2229323F-6277-47D9-9F29-26011BFF05A5}" srcOrd="0" destOrd="0" presId="urn:microsoft.com/office/officeart/2005/8/layout/venn2"/>
    <dgm:cxn modelId="{174B3562-B4AC-4B40-A620-A027372E4A70}" type="presParOf" srcId="{2229323F-6277-47D9-9F29-26011BFF05A5}" destId="{21F9D463-FAE9-42A9-A9AB-37E35701BABD}" srcOrd="0" destOrd="0" presId="urn:microsoft.com/office/officeart/2005/8/layout/venn2"/>
    <dgm:cxn modelId="{E9703CA0-0195-4B19-9AB4-2529768AEF6B}" type="presParOf" srcId="{2229323F-6277-47D9-9F29-26011BFF05A5}" destId="{060375E1-F6C5-4537-B999-D8C07748D4B8}" srcOrd="1" destOrd="0" presId="urn:microsoft.com/office/officeart/2005/8/layout/venn2"/>
    <dgm:cxn modelId="{19B0A682-50AA-4997-88B2-6C931906B89A}" type="presParOf" srcId="{5A8C6D0F-34FA-407E-AB7D-3DC63236BAB2}" destId="{7AB8D4E7-BCD6-493B-88A5-AEF45EC461DA}" srcOrd="1" destOrd="0" presId="urn:microsoft.com/office/officeart/2005/8/layout/venn2"/>
    <dgm:cxn modelId="{B08CF009-86E6-44C8-B5FC-A29276669FAB}" type="presParOf" srcId="{7AB8D4E7-BCD6-493B-88A5-AEF45EC461DA}" destId="{744DE624-06A8-4E69-AD83-EF6AA51BBB00}" srcOrd="0" destOrd="0" presId="urn:microsoft.com/office/officeart/2005/8/layout/venn2"/>
    <dgm:cxn modelId="{BA80D3AC-69A8-4800-8851-0227D140DEB7}" type="presParOf" srcId="{7AB8D4E7-BCD6-493B-88A5-AEF45EC461DA}" destId="{47F149EE-1124-48FA-9EDE-7138465586D4}"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A1B1CB-5B91-4997-80F1-BEA203AFE92F}"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0D0785EB-093E-4633-9D9D-E847036144A4}">
      <dgm:prSet phldrT="[Text]"/>
      <dgm:spPr/>
      <dgm:t>
        <a:bodyPr/>
        <a:lstStyle/>
        <a:p>
          <a:pPr rtl="1"/>
          <a:r>
            <a:rPr lang="fa-IR" dirty="0" smtClean="0">
              <a:solidFill>
                <a:schemeClr val="tx1"/>
              </a:solidFill>
              <a:cs typeface="B Titr" pitchFamily="2" charset="-78"/>
            </a:rPr>
            <a:t>نوگرایی و مدرنیسم</a:t>
          </a:r>
          <a:endParaRPr lang="en-US" dirty="0">
            <a:cs typeface="B Titr" pitchFamily="2" charset="-78"/>
          </a:endParaRPr>
        </a:p>
      </dgm:t>
    </dgm:pt>
    <dgm:pt modelId="{1B857E54-860F-48CC-925C-D056E2F14142}" type="parTrans" cxnId="{927CB557-4EB9-4F23-A8C6-A07E5139B185}">
      <dgm:prSet/>
      <dgm:spPr/>
      <dgm:t>
        <a:bodyPr/>
        <a:lstStyle/>
        <a:p>
          <a:endParaRPr lang="en-US">
            <a:cs typeface="B Titr" pitchFamily="2" charset="-78"/>
          </a:endParaRPr>
        </a:p>
      </dgm:t>
    </dgm:pt>
    <dgm:pt modelId="{71500AE5-0D12-401B-982C-BFFE00C804B9}" type="sibTrans" cxnId="{927CB557-4EB9-4F23-A8C6-A07E5139B185}">
      <dgm:prSet/>
      <dgm:spPr/>
      <dgm:t>
        <a:bodyPr/>
        <a:lstStyle/>
        <a:p>
          <a:endParaRPr lang="en-US">
            <a:cs typeface="B Titr" pitchFamily="2" charset="-78"/>
          </a:endParaRPr>
        </a:p>
      </dgm:t>
    </dgm:pt>
    <dgm:pt modelId="{C8120E28-13A0-40E6-8E47-9A4B0AEB586B}">
      <dgm:prSet phldrT="[Text]"/>
      <dgm:spPr/>
      <dgm:t>
        <a:bodyPr/>
        <a:lstStyle/>
        <a:p>
          <a:pPr rtl="1"/>
          <a:r>
            <a:rPr lang="fa-IR" dirty="0" smtClean="0">
              <a:solidFill>
                <a:schemeClr val="tx1"/>
              </a:solidFill>
              <a:cs typeface="B Titr" pitchFamily="2" charset="-78"/>
            </a:rPr>
            <a:t>تفکرالهی ومعنوی</a:t>
          </a:r>
          <a:endParaRPr lang="en-US" dirty="0">
            <a:cs typeface="B Titr" pitchFamily="2" charset="-78"/>
          </a:endParaRPr>
        </a:p>
      </dgm:t>
    </dgm:pt>
    <dgm:pt modelId="{3A1FF8DC-5892-4DB7-B56C-F838525D0816}" type="parTrans" cxnId="{1E50823D-E115-460C-BC27-CBCCE7C58661}">
      <dgm:prSet/>
      <dgm:spPr/>
      <dgm:t>
        <a:bodyPr/>
        <a:lstStyle/>
        <a:p>
          <a:endParaRPr lang="en-US">
            <a:cs typeface="B Titr" pitchFamily="2" charset="-78"/>
          </a:endParaRPr>
        </a:p>
      </dgm:t>
    </dgm:pt>
    <dgm:pt modelId="{B3337E4D-1ACF-4AB6-BAA4-87ED91FAF50E}" type="sibTrans" cxnId="{1E50823D-E115-460C-BC27-CBCCE7C58661}">
      <dgm:prSet/>
      <dgm:spPr/>
      <dgm:t>
        <a:bodyPr/>
        <a:lstStyle/>
        <a:p>
          <a:endParaRPr lang="en-US">
            <a:cs typeface="B Titr" pitchFamily="2" charset="-78"/>
          </a:endParaRPr>
        </a:p>
      </dgm:t>
    </dgm:pt>
    <dgm:pt modelId="{56631E7C-8D92-41A6-8478-781F0C6D6ED9}" type="pres">
      <dgm:prSet presAssocID="{0DA1B1CB-5B91-4997-80F1-BEA203AFE92F}" presName="compositeShape" presStyleCnt="0">
        <dgm:presLayoutVars>
          <dgm:chMax val="2"/>
          <dgm:dir/>
          <dgm:resizeHandles val="exact"/>
        </dgm:presLayoutVars>
      </dgm:prSet>
      <dgm:spPr/>
      <dgm:t>
        <a:bodyPr/>
        <a:lstStyle/>
        <a:p>
          <a:endParaRPr lang="en-US"/>
        </a:p>
      </dgm:t>
    </dgm:pt>
    <dgm:pt modelId="{5689FD92-B1FF-4D94-B8C3-368060DB45A6}" type="pres">
      <dgm:prSet presAssocID="{0DA1B1CB-5B91-4997-80F1-BEA203AFE92F}" presName="divider" presStyleLbl="fgShp" presStyleIdx="0" presStyleCnt="1" custAng="300000" custScaleX="43859" custScaleY="35187"/>
      <dgm:spPr>
        <a:noFill/>
        <a:ln w="38100">
          <a:noFill/>
        </a:ln>
      </dgm:spPr>
    </dgm:pt>
    <dgm:pt modelId="{835B2212-F697-44EB-9050-1F8E74A29DEA}" type="pres">
      <dgm:prSet presAssocID="{0D0785EB-093E-4633-9D9D-E847036144A4}" presName="downArrow" presStyleLbl="node1" presStyleIdx="0" presStyleCnt="2" custScaleX="288709" custLinFactNeighborX="54017" custLinFactNeighborY="3927"/>
      <dgm:spPr>
        <a:solidFill>
          <a:srgbClr val="00CC00"/>
        </a:solidFill>
      </dgm:spPr>
    </dgm:pt>
    <dgm:pt modelId="{C757BAF1-A62B-4FC6-81E2-3ECBB6D63EF5}" type="pres">
      <dgm:prSet presAssocID="{0D0785EB-093E-4633-9D9D-E847036144A4}" presName="downArrowText" presStyleLbl="revTx" presStyleIdx="0" presStyleCnt="2" custScaleX="208325" custLinFactNeighborX="-85497" custLinFactNeighborY="-7822">
        <dgm:presLayoutVars>
          <dgm:bulletEnabled val="1"/>
        </dgm:presLayoutVars>
      </dgm:prSet>
      <dgm:spPr/>
      <dgm:t>
        <a:bodyPr/>
        <a:lstStyle/>
        <a:p>
          <a:endParaRPr lang="en-US"/>
        </a:p>
      </dgm:t>
    </dgm:pt>
    <dgm:pt modelId="{9B826E75-DF7C-4483-A8DB-8E953EB78D00}" type="pres">
      <dgm:prSet presAssocID="{C8120E28-13A0-40E6-8E47-9A4B0AEB586B}" presName="upArrow" presStyleLbl="node1" presStyleIdx="1" presStyleCnt="2" custScaleX="288708" custLinFactNeighborX="-99316" custLinFactNeighborY="-6086"/>
      <dgm:spPr>
        <a:solidFill>
          <a:srgbClr val="00B0F0"/>
        </a:solidFill>
      </dgm:spPr>
    </dgm:pt>
    <dgm:pt modelId="{EFECDECA-24CF-43FB-A30C-F794DFE4CE51}" type="pres">
      <dgm:prSet presAssocID="{C8120E28-13A0-40E6-8E47-9A4B0AEB586B}" presName="upArrowText" presStyleLbl="revTx" presStyleIdx="1" presStyleCnt="2" custScaleX="129647" custLinFactNeighborX="33969">
        <dgm:presLayoutVars>
          <dgm:bulletEnabled val="1"/>
        </dgm:presLayoutVars>
      </dgm:prSet>
      <dgm:spPr/>
      <dgm:t>
        <a:bodyPr/>
        <a:lstStyle/>
        <a:p>
          <a:endParaRPr lang="en-US"/>
        </a:p>
      </dgm:t>
    </dgm:pt>
  </dgm:ptLst>
  <dgm:cxnLst>
    <dgm:cxn modelId="{927CB557-4EB9-4F23-A8C6-A07E5139B185}" srcId="{0DA1B1CB-5B91-4997-80F1-BEA203AFE92F}" destId="{0D0785EB-093E-4633-9D9D-E847036144A4}" srcOrd="0" destOrd="0" parTransId="{1B857E54-860F-48CC-925C-D056E2F14142}" sibTransId="{71500AE5-0D12-401B-982C-BFFE00C804B9}"/>
    <dgm:cxn modelId="{1E50823D-E115-460C-BC27-CBCCE7C58661}" srcId="{0DA1B1CB-5B91-4997-80F1-BEA203AFE92F}" destId="{C8120E28-13A0-40E6-8E47-9A4B0AEB586B}" srcOrd="1" destOrd="0" parTransId="{3A1FF8DC-5892-4DB7-B56C-F838525D0816}" sibTransId="{B3337E4D-1ACF-4AB6-BAA4-87ED91FAF50E}"/>
    <dgm:cxn modelId="{136FD309-A668-49C8-A6C6-C9EA5BBBE9F5}" type="presOf" srcId="{C8120E28-13A0-40E6-8E47-9A4B0AEB586B}" destId="{EFECDECA-24CF-43FB-A30C-F794DFE4CE51}" srcOrd="0" destOrd="0" presId="urn:microsoft.com/office/officeart/2005/8/layout/arrow3"/>
    <dgm:cxn modelId="{DC9764BB-38E7-4B0D-A7F3-D9781EF50666}" type="presOf" srcId="{0DA1B1CB-5B91-4997-80F1-BEA203AFE92F}" destId="{56631E7C-8D92-41A6-8478-781F0C6D6ED9}" srcOrd="0" destOrd="0" presId="urn:microsoft.com/office/officeart/2005/8/layout/arrow3"/>
    <dgm:cxn modelId="{D113DCD5-8C25-4969-96DF-0EB6C130C09D}" type="presOf" srcId="{0D0785EB-093E-4633-9D9D-E847036144A4}" destId="{C757BAF1-A62B-4FC6-81E2-3ECBB6D63EF5}" srcOrd="0" destOrd="0" presId="urn:microsoft.com/office/officeart/2005/8/layout/arrow3"/>
    <dgm:cxn modelId="{9D124A7E-B282-4F7A-85A4-8066EB958EDC}" type="presParOf" srcId="{56631E7C-8D92-41A6-8478-781F0C6D6ED9}" destId="{5689FD92-B1FF-4D94-B8C3-368060DB45A6}" srcOrd="0" destOrd="0" presId="urn:microsoft.com/office/officeart/2005/8/layout/arrow3"/>
    <dgm:cxn modelId="{56860617-47E5-4D25-B278-DA3E86E2AD35}" type="presParOf" srcId="{56631E7C-8D92-41A6-8478-781F0C6D6ED9}" destId="{835B2212-F697-44EB-9050-1F8E74A29DEA}" srcOrd="1" destOrd="0" presId="urn:microsoft.com/office/officeart/2005/8/layout/arrow3"/>
    <dgm:cxn modelId="{19CF34CB-0B9C-42F3-A320-97E2344DFD5E}" type="presParOf" srcId="{56631E7C-8D92-41A6-8478-781F0C6D6ED9}" destId="{C757BAF1-A62B-4FC6-81E2-3ECBB6D63EF5}" srcOrd="2" destOrd="0" presId="urn:microsoft.com/office/officeart/2005/8/layout/arrow3"/>
    <dgm:cxn modelId="{C0FAA8BB-F23E-4CF9-9500-8FEFD7DB4A9D}" type="presParOf" srcId="{56631E7C-8D92-41A6-8478-781F0C6D6ED9}" destId="{9B826E75-DF7C-4483-A8DB-8E953EB78D00}" srcOrd="3" destOrd="0" presId="urn:microsoft.com/office/officeart/2005/8/layout/arrow3"/>
    <dgm:cxn modelId="{E0447357-4FE7-4C25-903A-B2B4B90EC686}" type="presParOf" srcId="{56631E7C-8D92-41A6-8478-781F0C6D6ED9}" destId="{EFECDECA-24CF-43FB-A30C-F794DFE4CE51}" srcOrd="4" destOrd="0" presId="urn:microsoft.com/office/officeart/2005/8/layout/arrow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A1B1CB-5B91-4997-80F1-BEA203AFE92F}"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0D0785EB-093E-4633-9D9D-E847036144A4}">
      <dgm:prSet phldrT="[Text]"/>
      <dgm:spPr/>
      <dgm:t>
        <a:bodyPr/>
        <a:lstStyle/>
        <a:p>
          <a:r>
            <a:rPr lang="fa-IR" dirty="0" smtClean="0">
              <a:cs typeface="B Titr" pitchFamily="2" charset="-78"/>
            </a:rPr>
            <a:t>تحول، تغییر و پیشرفت</a:t>
          </a:r>
          <a:endParaRPr lang="en-US" dirty="0">
            <a:cs typeface="B Titr" pitchFamily="2" charset="-78"/>
          </a:endParaRPr>
        </a:p>
      </dgm:t>
    </dgm:pt>
    <dgm:pt modelId="{1B857E54-860F-48CC-925C-D056E2F14142}" type="parTrans" cxnId="{927CB557-4EB9-4F23-A8C6-A07E5139B185}">
      <dgm:prSet/>
      <dgm:spPr/>
      <dgm:t>
        <a:bodyPr/>
        <a:lstStyle/>
        <a:p>
          <a:endParaRPr lang="en-US">
            <a:cs typeface="B Titr" pitchFamily="2" charset="-78"/>
          </a:endParaRPr>
        </a:p>
      </dgm:t>
    </dgm:pt>
    <dgm:pt modelId="{71500AE5-0D12-401B-982C-BFFE00C804B9}" type="sibTrans" cxnId="{927CB557-4EB9-4F23-A8C6-A07E5139B185}">
      <dgm:prSet/>
      <dgm:spPr/>
      <dgm:t>
        <a:bodyPr/>
        <a:lstStyle/>
        <a:p>
          <a:endParaRPr lang="en-US">
            <a:cs typeface="B Titr" pitchFamily="2" charset="-78"/>
          </a:endParaRPr>
        </a:p>
      </dgm:t>
    </dgm:pt>
    <dgm:pt modelId="{C8120E28-13A0-40E6-8E47-9A4B0AEB586B}">
      <dgm:prSet phldrT="[Text]"/>
      <dgm:spPr/>
      <dgm:t>
        <a:bodyPr/>
        <a:lstStyle/>
        <a:p>
          <a:pPr rtl="1"/>
          <a:r>
            <a:rPr lang="fa-IR" dirty="0" smtClean="0">
              <a:cs typeface="B Titr" pitchFamily="2" charset="-78"/>
            </a:rPr>
            <a:t>ارزش گرایی و اصول محوری</a:t>
          </a:r>
          <a:endParaRPr lang="en-US" dirty="0">
            <a:cs typeface="B Titr" pitchFamily="2" charset="-78"/>
          </a:endParaRPr>
        </a:p>
      </dgm:t>
    </dgm:pt>
    <dgm:pt modelId="{3A1FF8DC-5892-4DB7-B56C-F838525D0816}" type="parTrans" cxnId="{1E50823D-E115-460C-BC27-CBCCE7C58661}">
      <dgm:prSet/>
      <dgm:spPr/>
      <dgm:t>
        <a:bodyPr/>
        <a:lstStyle/>
        <a:p>
          <a:endParaRPr lang="en-US">
            <a:cs typeface="B Titr" pitchFamily="2" charset="-78"/>
          </a:endParaRPr>
        </a:p>
      </dgm:t>
    </dgm:pt>
    <dgm:pt modelId="{B3337E4D-1ACF-4AB6-BAA4-87ED91FAF50E}" type="sibTrans" cxnId="{1E50823D-E115-460C-BC27-CBCCE7C58661}">
      <dgm:prSet/>
      <dgm:spPr/>
      <dgm:t>
        <a:bodyPr/>
        <a:lstStyle/>
        <a:p>
          <a:endParaRPr lang="en-US">
            <a:cs typeface="B Titr" pitchFamily="2" charset="-78"/>
          </a:endParaRPr>
        </a:p>
      </dgm:t>
    </dgm:pt>
    <dgm:pt modelId="{56631E7C-8D92-41A6-8478-781F0C6D6ED9}" type="pres">
      <dgm:prSet presAssocID="{0DA1B1CB-5B91-4997-80F1-BEA203AFE92F}" presName="compositeShape" presStyleCnt="0">
        <dgm:presLayoutVars>
          <dgm:chMax val="2"/>
          <dgm:dir/>
          <dgm:resizeHandles val="exact"/>
        </dgm:presLayoutVars>
      </dgm:prSet>
      <dgm:spPr/>
      <dgm:t>
        <a:bodyPr/>
        <a:lstStyle/>
        <a:p>
          <a:endParaRPr lang="en-US"/>
        </a:p>
      </dgm:t>
    </dgm:pt>
    <dgm:pt modelId="{5689FD92-B1FF-4D94-B8C3-368060DB45A6}" type="pres">
      <dgm:prSet presAssocID="{0DA1B1CB-5B91-4997-80F1-BEA203AFE92F}" presName="divider" presStyleLbl="fgShp" presStyleIdx="0" presStyleCnt="1" custAng="21035712"/>
      <dgm:spPr>
        <a:solidFill>
          <a:srgbClr val="FF0000"/>
        </a:solidFill>
        <a:ln w="38100">
          <a:solidFill>
            <a:srgbClr val="FF0000"/>
          </a:solidFill>
        </a:ln>
      </dgm:spPr>
    </dgm:pt>
    <dgm:pt modelId="{835B2212-F697-44EB-9050-1F8E74A29DEA}" type="pres">
      <dgm:prSet presAssocID="{0D0785EB-093E-4633-9D9D-E847036144A4}" presName="downArrow" presStyleLbl="node1" presStyleIdx="0" presStyleCnt="2"/>
      <dgm:spPr>
        <a:solidFill>
          <a:srgbClr val="00CC00"/>
        </a:solidFill>
      </dgm:spPr>
    </dgm:pt>
    <dgm:pt modelId="{C757BAF1-A62B-4FC6-81E2-3ECBB6D63EF5}" type="pres">
      <dgm:prSet presAssocID="{0D0785EB-093E-4633-9D9D-E847036144A4}" presName="downArrowText" presStyleLbl="revTx" presStyleIdx="0" presStyleCnt="2">
        <dgm:presLayoutVars>
          <dgm:bulletEnabled val="1"/>
        </dgm:presLayoutVars>
      </dgm:prSet>
      <dgm:spPr/>
      <dgm:t>
        <a:bodyPr/>
        <a:lstStyle/>
        <a:p>
          <a:endParaRPr lang="en-US"/>
        </a:p>
      </dgm:t>
    </dgm:pt>
    <dgm:pt modelId="{9B826E75-DF7C-4483-A8DB-8E953EB78D00}" type="pres">
      <dgm:prSet presAssocID="{C8120E28-13A0-40E6-8E47-9A4B0AEB586B}" presName="upArrow" presStyleLbl="node1" presStyleIdx="1" presStyleCnt="2"/>
      <dgm:spPr>
        <a:solidFill>
          <a:srgbClr val="00B0F0"/>
        </a:solidFill>
      </dgm:spPr>
    </dgm:pt>
    <dgm:pt modelId="{EFECDECA-24CF-43FB-A30C-F794DFE4CE51}" type="pres">
      <dgm:prSet presAssocID="{C8120E28-13A0-40E6-8E47-9A4B0AEB586B}" presName="upArrowText" presStyleLbl="revTx" presStyleIdx="1" presStyleCnt="2" custScaleX="129647">
        <dgm:presLayoutVars>
          <dgm:bulletEnabled val="1"/>
        </dgm:presLayoutVars>
      </dgm:prSet>
      <dgm:spPr/>
      <dgm:t>
        <a:bodyPr/>
        <a:lstStyle/>
        <a:p>
          <a:endParaRPr lang="en-US"/>
        </a:p>
      </dgm:t>
    </dgm:pt>
  </dgm:ptLst>
  <dgm:cxnLst>
    <dgm:cxn modelId="{C7374EE2-1EE8-4C41-872D-BBCD59CF2A87}" type="presOf" srcId="{0DA1B1CB-5B91-4997-80F1-BEA203AFE92F}" destId="{56631E7C-8D92-41A6-8478-781F0C6D6ED9}" srcOrd="0" destOrd="0" presId="urn:microsoft.com/office/officeart/2005/8/layout/arrow3"/>
    <dgm:cxn modelId="{39C3E78D-C793-4420-B270-C25D1DC7697F}" type="presOf" srcId="{C8120E28-13A0-40E6-8E47-9A4B0AEB586B}" destId="{EFECDECA-24CF-43FB-A30C-F794DFE4CE51}" srcOrd="0" destOrd="0" presId="urn:microsoft.com/office/officeart/2005/8/layout/arrow3"/>
    <dgm:cxn modelId="{927CB557-4EB9-4F23-A8C6-A07E5139B185}" srcId="{0DA1B1CB-5B91-4997-80F1-BEA203AFE92F}" destId="{0D0785EB-093E-4633-9D9D-E847036144A4}" srcOrd="0" destOrd="0" parTransId="{1B857E54-860F-48CC-925C-D056E2F14142}" sibTransId="{71500AE5-0D12-401B-982C-BFFE00C804B9}"/>
    <dgm:cxn modelId="{1E50823D-E115-460C-BC27-CBCCE7C58661}" srcId="{0DA1B1CB-5B91-4997-80F1-BEA203AFE92F}" destId="{C8120E28-13A0-40E6-8E47-9A4B0AEB586B}" srcOrd="1" destOrd="0" parTransId="{3A1FF8DC-5892-4DB7-B56C-F838525D0816}" sibTransId="{B3337E4D-1ACF-4AB6-BAA4-87ED91FAF50E}"/>
    <dgm:cxn modelId="{39B0868F-A147-48A2-B9DB-4565FEC60F34}" type="presOf" srcId="{0D0785EB-093E-4633-9D9D-E847036144A4}" destId="{C757BAF1-A62B-4FC6-81E2-3ECBB6D63EF5}" srcOrd="0" destOrd="0" presId="urn:microsoft.com/office/officeart/2005/8/layout/arrow3"/>
    <dgm:cxn modelId="{E6C41B5F-14A3-4F5B-A58F-32505E62B954}" type="presParOf" srcId="{56631E7C-8D92-41A6-8478-781F0C6D6ED9}" destId="{5689FD92-B1FF-4D94-B8C3-368060DB45A6}" srcOrd="0" destOrd="0" presId="urn:microsoft.com/office/officeart/2005/8/layout/arrow3"/>
    <dgm:cxn modelId="{9C0606FA-FFC3-42C9-BBF7-930C50093BE8}" type="presParOf" srcId="{56631E7C-8D92-41A6-8478-781F0C6D6ED9}" destId="{835B2212-F697-44EB-9050-1F8E74A29DEA}" srcOrd="1" destOrd="0" presId="urn:microsoft.com/office/officeart/2005/8/layout/arrow3"/>
    <dgm:cxn modelId="{0A350C4A-644D-4BDD-9927-D5770CFD7236}" type="presParOf" srcId="{56631E7C-8D92-41A6-8478-781F0C6D6ED9}" destId="{C757BAF1-A62B-4FC6-81E2-3ECBB6D63EF5}" srcOrd="2" destOrd="0" presId="urn:microsoft.com/office/officeart/2005/8/layout/arrow3"/>
    <dgm:cxn modelId="{460E6415-8835-4099-949F-B990A9634683}" type="presParOf" srcId="{56631E7C-8D92-41A6-8478-781F0C6D6ED9}" destId="{9B826E75-DF7C-4483-A8DB-8E953EB78D00}" srcOrd="3" destOrd="0" presId="urn:microsoft.com/office/officeart/2005/8/layout/arrow3"/>
    <dgm:cxn modelId="{C8AD2A48-CB4B-4AB4-8CF4-D2821010DFD9}" type="presParOf" srcId="{56631E7C-8D92-41A6-8478-781F0C6D6ED9}" destId="{EFECDECA-24CF-43FB-A30C-F794DFE4CE51}"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DA1B1CB-5B91-4997-80F1-BEA203AFE92F}"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0D0785EB-093E-4633-9D9D-E847036144A4}">
      <dgm:prSet phldrT="[Text]"/>
      <dgm:spPr/>
      <dgm:t>
        <a:bodyPr/>
        <a:lstStyle/>
        <a:p>
          <a:r>
            <a:rPr lang="fa-IR" dirty="0" smtClean="0">
              <a:cs typeface="B Titr" pitchFamily="2" charset="-78"/>
            </a:rPr>
            <a:t>تحول،تغییر و پیشرفت</a:t>
          </a:r>
          <a:endParaRPr lang="en-US" dirty="0">
            <a:cs typeface="B Titr" pitchFamily="2" charset="-78"/>
          </a:endParaRPr>
        </a:p>
      </dgm:t>
    </dgm:pt>
    <dgm:pt modelId="{1B857E54-860F-48CC-925C-D056E2F14142}" type="parTrans" cxnId="{927CB557-4EB9-4F23-A8C6-A07E5139B185}">
      <dgm:prSet/>
      <dgm:spPr/>
      <dgm:t>
        <a:bodyPr/>
        <a:lstStyle/>
        <a:p>
          <a:endParaRPr lang="en-US">
            <a:cs typeface="B Titr" pitchFamily="2" charset="-78"/>
          </a:endParaRPr>
        </a:p>
      </dgm:t>
    </dgm:pt>
    <dgm:pt modelId="{71500AE5-0D12-401B-982C-BFFE00C804B9}" type="sibTrans" cxnId="{927CB557-4EB9-4F23-A8C6-A07E5139B185}">
      <dgm:prSet/>
      <dgm:spPr/>
      <dgm:t>
        <a:bodyPr/>
        <a:lstStyle/>
        <a:p>
          <a:endParaRPr lang="en-US">
            <a:cs typeface="B Titr" pitchFamily="2" charset="-78"/>
          </a:endParaRPr>
        </a:p>
      </dgm:t>
    </dgm:pt>
    <dgm:pt modelId="{C8120E28-13A0-40E6-8E47-9A4B0AEB586B}">
      <dgm:prSet phldrT="[Text]"/>
      <dgm:spPr/>
      <dgm:t>
        <a:bodyPr/>
        <a:lstStyle/>
        <a:p>
          <a:pPr rtl="1"/>
          <a:r>
            <a:rPr lang="fa-IR" dirty="0" smtClean="0">
              <a:cs typeface="B Titr" pitchFamily="2" charset="-78"/>
            </a:rPr>
            <a:t>ارزش گرایی و اصول محوری</a:t>
          </a:r>
          <a:endParaRPr lang="en-US" dirty="0">
            <a:cs typeface="B Titr" pitchFamily="2" charset="-78"/>
          </a:endParaRPr>
        </a:p>
      </dgm:t>
    </dgm:pt>
    <dgm:pt modelId="{3A1FF8DC-5892-4DB7-B56C-F838525D0816}" type="parTrans" cxnId="{1E50823D-E115-460C-BC27-CBCCE7C58661}">
      <dgm:prSet/>
      <dgm:spPr/>
      <dgm:t>
        <a:bodyPr/>
        <a:lstStyle/>
        <a:p>
          <a:endParaRPr lang="en-US">
            <a:cs typeface="B Titr" pitchFamily="2" charset="-78"/>
          </a:endParaRPr>
        </a:p>
      </dgm:t>
    </dgm:pt>
    <dgm:pt modelId="{B3337E4D-1ACF-4AB6-BAA4-87ED91FAF50E}" type="sibTrans" cxnId="{1E50823D-E115-460C-BC27-CBCCE7C58661}">
      <dgm:prSet/>
      <dgm:spPr/>
      <dgm:t>
        <a:bodyPr/>
        <a:lstStyle/>
        <a:p>
          <a:endParaRPr lang="en-US">
            <a:cs typeface="B Titr" pitchFamily="2" charset="-78"/>
          </a:endParaRPr>
        </a:p>
      </dgm:t>
    </dgm:pt>
    <dgm:pt modelId="{56631E7C-8D92-41A6-8478-781F0C6D6ED9}" type="pres">
      <dgm:prSet presAssocID="{0DA1B1CB-5B91-4997-80F1-BEA203AFE92F}" presName="compositeShape" presStyleCnt="0">
        <dgm:presLayoutVars>
          <dgm:chMax val="2"/>
          <dgm:dir/>
          <dgm:resizeHandles val="exact"/>
        </dgm:presLayoutVars>
      </dgm:prSet>
      <dgm:spPr/>
      <dgm:t>
        <a:bodyPr/>
        <a:lstStyle/>
        <a:p>
          <a:endParaRPr lang="en-US"/>
        </a:p>
      </dgm:t>
    </dgm:pt>
    <dgm:pt modelId="{5689FD92-B1FF-4D94-B8C3-368060DB45A6}" type="pres">
      <dgm:prSet presAssocID="{0DA1B1CB-5B91-4997-80F1-BEA203AFE92F}" presName="divider" presStyleLbl="fgShp" presStyleIdx="0" presStyleCnt="1" custAng="300000"/>
      <dgm:spPr>
        <a:solidFill>
          <a:srgbClr val="0000CC"/>
        </a:solidFill>
        <a:ln w="38100">
          <a:solidFill>
            <a:srgbClr val="0000CC"/>
          </a:solidFill>
        </a:ln>
      </dgm:spPr>
    </dgm:pt>
    <dgm:pt modelId="{835B2212-F697-44EB-9050-1F8E74A29DEA}" type="pres">
      <dgm:prSet presAssocID="{0D0785EB-093E-4633-9D9D-E847036144A4}" presName="downArrow" presStyleLbl="node1" presStyleIdx="0" presStyleCnt="2" custFlipVert="1" custScaleX="105128" custScaleY="121402" custLinFactY="23200" custLinFactNeighborX="22393" custLinFactNeighborY="100000"/>
      <dgm:spPr>
        <a:solidFill>
          <a:srgbClr val="00CC00"/>
        </a:solidFill>
      </dgm:spPr>
    </dgm:pt>
    <dgm:pt modelId="{C757BAF1-A62B-4FC6-81E2-3ECBB6D63EF5}" type="pres">
      <dgm:prSet presAssocID="{0D0785EB-093E-4633-9D9D-E847036144A4}" presName="downArrowText" presStyleLbl="revTx" presStyleIdx="0" presStyleCnt="2" custScaleX="137768" custLinFactNeighborX="16474" custLinFactNeighborY="15645">
        <dgm:presLayoutVars>
          <dgm:bulletEnabled val="1"/>
        </dgm:presLayoutVars>
      </dgm:prSet>
      <dgm:spPr/>
      <dgm:t>
        <a:bodyPr/>
        <a:lstStyle/>
        <a:p>
          <a:endParaRPr lang="en-US"/>
        </a:p>
      </dgm:t>
    </dgm:pt>
    <dgm:pt modelId="{9B826E75-DF7C-4483-A8DB-8E953EB78D00}" type="pres">
      <dgm:prSet presAssocID="{C8120E28-13A0-40E6-8E47-9A4B0AEB586B}" presName="upArrow" presStyleLbl="node1" presStyleIdx="1" presStyleCnt="2" custScaleX="94530" custScaleY="116427" custLinFactNeighborY="688"/>
      <dgm:spPr>
        <a:solidFill>
          <a:srgbClr val="00B0F0"/>
        </a:solidFill>
      </dgm:spPr>
    </dgm:pt>
    <dgm:pt modelId="{EFECDECA-24CF-43FB-A30C-F794DFE4CE51}" type="pres">
      <dgm:prSet presAssocID="{C8120E28-13A0-40E6-8E47-9A4B0AEB586B}" presName="upArrowText" presStyleLbl="revTx" presStyleIdx="1" presStyleCnt="2" custScaleX="128338" custScaleY="87735" custLinFactY="-22451" custLinFactNeighborX="9215" custLinFactNeighborY="-100000">
        <dgm:presLayoutVars>
          <dgm:bulletEnabled val="1"/>
        </dgm:presLayoutVars>
      </dgm:prSet>
      <dgm:spPr/>
      <dgm:t>
        <a:bodyPr/>
        <a:lstStyle/>
        <a:p>
          <a:endParaRPr lang="en-US"/>
        </a:p>
      </dgm:t>
    </dgm:pt>
  </dgm:ptLst>
  <dgm:cxnLst>
    <dgm:cxn modelId="{088F078C-FA6A-4F5D-B64C-EFE9086BCC3D}" type="presOf" srcId="{0DA1B1CB-5B91-4997-80F1-BEA203AFE92F}" destId="{56631E7C-8D92-41A6-8478-781F0C6D6ED9}" srcOrd="0" destOrd="0" presId="urn:microsoft.com/office/officeart/2005/8/layout/arrow3"/>
    <dgm:cxn modelId="{927CB557-4EB9-4F23-A8C6-A07E5139B185}" srcId="{0DA1B1CB-5B91-4997-80F1-BEA203AFE92F}" destId="{0D0785EB-093E-4633-9D9D-E847036144A4}" srcOrd="0" destOrd="0" parTransId="{1B857E54-860F-48CC-925C-D056E2F14142}" sibTransId="{71500AE5-0D12-401B-982C-BFFE00C804B9}"/>
    <dgm:cxn modelId="{1E50823D-E115-460C-BC27-CBCCE7C58661}" srcId="{0DA1B1CB-5B91-4997-80F1-BEA203AFE92F}" destId="{C8120E28-13A0-40E6-8E47-9A4B0AEB586B}" srcOrd="1" destOrd="0" parTransId="{3A1FF8DC-5892-4DB7-B56C-F838525D0816}" sibTransId="{B3337E4D-1ACF-4AB6-BAA4-87ED91FAF50E}"/>
    <dgm:cxn modelId="{EA2134E1-8B61-45F4-A56A-3157BF5A5E78}" type="presOf" srcId="{0D0785EB-093E-4633-9D9D-E847036144A4}" destId="{C757BAF1-A62B-4FC6-81E2-3ECBB6D63EF5}" srcOrd="0" destOrd="0" presId="urn:microsoft.com/office/officeart/2005/8/layout/arrow3"/>
    <dgm:cxn modelId="{BC70BB46-B105-4B3C-AF35-CACDA254F5BD}" type="presOf" srcId="{C8120E28-13A0-40E6-8E47-9A4B0AEB586B}" destId="{EFECDECA-24CF-43FB-A30C-F794DFE4CE51}" srcOrd="0" destOrd="0" presId="urn:microsoft.com/office/officeart/2005/8/layout/arrow3"/>
    <dgm:cxn modelId="{DE76E7C7-25F1-40E8-AD4D-A416EFF48186}" type="presParOf" srcId="{56631E7C-8D92-41A6-8478-781F0C6D6ED9}" destId="{5689FD92-B1FF-4D94-B8C3-368060DB45A6}" srcOrd="0" destOrd="0" presId="urn:microsoft.com/office/officeart/2005/8/layout/arrow3"/>
    <dgm:cxn modelId="{25C76A5F-4E51-439F-B9CE-66AB67570172}" type="presParOf" srcId="{56631E7C-8D92-41A6-8478-781F0C6D6ED9}" destId="{835B2212-F697-44EB-9050-1F8E74A29DEA}" srcOrd="1" destOrd="0" presId="urn:microsoft.com/office/officeart/2005/8/layout/arrow3"/>
    <dgm:cxn modelId="{D293CDF0-0AA9-4621-8C37-04790C2FEE93}" type="presParOf" srcId="{56631E7C-8D92-41A6-8478-781F0C6D6ED9}" destId="{C757BAF1-A62B-4FC6-81E2-3ECBB6D63EF5}" srcOrd="2" destOrd="0" presId="urn:microsoft.com/office/officeart/2005/8/layout/arrow3"/>
    <dgm:cxn modelId="{405ADA3A-B063-4D91-AFBB-8E60F0544AA7}" type="presParOf" srcId="{56631E7C-8D92-41A6-8478-781F0C6D6ED9}" destId="{9B826E75-DF7C-4483-A8DB-8E953EB78D00}" srcOrd="3" destOrd="0" presId="urn:microsoft.com/office/officeart/2005/8/layout/arrow3"/>
    <dgm:cxn modelId="{A9385140-1569-4355-8D33-6649494E3068}" type="presParOf" srcId="{56631E7C-8D92-41A6-8478-781F0C6D6ED9}" destId="{EFECDECA-24CF-43FB-A30C-F794DFE4CE51}" srcOrd="4" destOrd="0" presId="urn:microsoft.com/office/officeart/2005/8/layout/arrow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4975B94-6834-43FE-934C-B3580A44792B}" type="doc">
      <dgm:prSet loTypeId="urn:microsoft.com/office/officeart/2005/8/layout/chart3" loCatId="cycle" qsTypeId="urn:microsoft.com/office/officeart/2005/8/quickstyle/simple1" qsCatId="simple" csTypeId="urn:microsoft.com/office/officeart/2005/8/colors/accent1_2" csCatId="accent1" phldr="1"/>
      <dgm:spPr/>
    </dgm:pt>
    <dgm:pt modelId="{CCAE3835-35B8-46BC-ADE4-2F9103B35CE6}">
      <dgm:prSet phldrT="[Text]"/>
      <dgm:spPr>
        <a:solidFill>
          <a:srgbClr val="00B0F0"/>
        </a:solidFill>
      </dgm:spPr>
      <dgm:t>
        <a:bodyPr/>
        <a:lstStyle/>
        <a:p>
          <a:pPr rtl="1"/>
          <a:r>
            <a:rPr lang="fa-IR" dirty="0" smtClean="0">
              <a:solidFill>
                <a:schemeClr val="tx1"/>
              </a:solidFill>
              <a:cs typeface="B Titr" pitchFamily="2" charset="-78"/>
            </a:rPr>
            <a:t>واقع بینی</a:t>
          </a:r>
          <a:endParaRPr lang="en-US" dirty="0"/>
        </a:p>
      </dgm:t>
    </dgm:pt>
    <dgm:pt modelId="{A3D0A1FA-8EDE-47FC-AC57-BE7EEAD28693}" type="parTrans" cxnId="{D77B5E14-DBA1-4909-9F07-D97DF457D216}">
      <dgm:prSet/>
      <dgm:spPr/>
      <dgm:t>
        <a:bodyPr/>
        <a:lstStyle/>
        <a:p>
          <a:endParaRPr lang="en-US"/>
        </a:p>
      </dgm:t>
    </dgm:pt>
    <dgm:pt modelId="{A536E1F1-D5C5-449B-92A2-46C2DA9147EE}" type="sibTrans" cxnId="{D77B5E14-DBA1-4909-9F07-D97DF457D216}">
      <dgm:prSet/>
      <dgm:spPr/>
      <dgm:t>
        <a:bodyPr/>
        <a:lstStyle/>
        <a:p>
          <a:endParaRPr lang="en-US"/>
        </a:p>
      </dgm:t>
    </dgm:pt>
    <dgm:pt modelId="{F6763010-63CB-47BB-AD44-DBDE8C880180}">
      <dgm:prSet phldrT="[Text]"/>
      <dgm:spPr>
        <a:solidFill>
          <a:srgbClr val="00CC00"/>
        </a:solidFill>
      </dgm:spPr>
      <dgm:t>
        <a:bodyPr/>
        <a:lstStyle/>
        <a:p>
          <a:pPr rtl="1"/>
          <a:r>
            <a:rPr lang="fa-IR" dirty="0" smtClean="0">
              <a:solidFill>
                <a:schemeClr val="tx1"/>
              </a:solidFill>
              <a:cs typeface="B Titr" pitchFamily="2" charset="-78"/>
            </a:rPr>
            <a:t>آرمان گرائى</a:t>
          </a:r>
          <a:endParaRPr lang="en-US" dirty="0"/>
        </a:p>
      </dgm:t>
    </dgm:pt>
    <dgm:pt modelId="{E34E93ED-C6CD-411F-B95B-78CF0E019D43}" type="parTrans" cxnId="{0D398F95-8645-4476-8074-464231DFC9F9}">
      <dgm:prSet/>
      <dgm:spPr/>
      <dgm:t>
        <a:bodyPr/>
        <a:lstStyle/>
        <a:p>
          <a:endParaRPr lang="en-US"/>
        </a:p>
      </dgm:t>
    </dgm:pt>
    <dgm:pt modelId="{BA41E934-E5C3-4785-9F48-948F2D9ADD97}" type="sibTrans" cxnId="{0D398F95-8645-4476-8074-464231DFC9F9}">
      <dgm:prSet/>
      <dgm:spPr/>
      <dgm:t>
        <a:bodyPr/>
        <a:lstStyle/>
        <a:p>
          <a:endParaRPr lang="en-US"/>
        </a:p>
      </dgm:t>
    </dgm:pt>
    <dgm:pt modelId="{87505EF8-F210-4E27-9D8E-148430EBA11B}" type="pres">
      <dgm:prSet presAssocID="{E4975B94-6834-43FE-934C-B3580A44792B}" presName="compositeShape" presStyleCnt="0">
        <dgm:presLayoutVars>
          <dgm:chMax val="7"/>
          <dgm:dir/>
          <dgm:resizeHandles val="exact"/>
        </dgm:presLayoutVars>
      </dgm:prSet>
      <dgm:spPr/>
    </dgm:pt>
    <dgm:pt modelId="{46D90550-AFD3-450E-8E73-E08BAC8668D5}" type="pres">
      <dgm:prSet presAssocID="{E4975B94-6834-43FE-934C-B3580A44792B}" presName="wedge1" presStyleLbl="node1" presStyleIdx="0" presStyleCnt="2"/>
      <dgm:spPr/>
      <dgm:t>
        <a:bodyPr/>
        <a:lstStyle/>
        <a:p>
          <a:endParaRPr lang="en-US"/>
        </a:p>
      </dgm:t>
    </dgm:pt>
    <dgm:pt modelId="{074FC711-3A58-4CAF-9491-12240A9A66C9}" type="pres">
      <dgm:prSet presAssocID="{E4975B94-6834-43FE-934C-B3580A44792B}" presName="wedge1Tx" presStyleLbl="node1" presStyleIdx="0" presStyleCnt="2">
        <dgm:presLayoutVars>
          <dgm:chMax val="0"/>
          <dgm:chPref val="0"/>
          <dgm:bulletEnabled val="1"/>
        </dgm:presLayoutVars>
      </dgm:prSet>
      <dgm:spPr/>
      <dgm:t>
        <a:bodyPr/>
        <a:lstStyle/>
        <a:p>
          <a:endParaRPr lang="en-US"/>
        </a:p>
      </dgm:t>
    </dgm:pt>
    <dgm:pt modelId="{E0E06F14-2724-4737-A105-4208926B918E}" type="pres">
      <dgm:prSet presAssocID="{E4975B94-6834-43FE-934C-B3580A44792B}" presName="wedge2" presStyleLbl="node1" presStyleIdx="1" presStyleCnt="2"/>
      <dgm:spPr/>
      <dgm:t>
        <a:bodyPr/>
        <a:lstStyle/>
        <a:p>
          <a:endParaRPr lang="en-US"/>
        </a:p>
      </dgm:t>
    </dgm:pt>
    <dgm:pt modelId="{4CBF66F0-12DD-4402-A00C-70B7BD237593}" type="pres">
      <dgm:prSet presAssocID="{E4975B94-6834-43FE-934C-B3580A44792B}" presName="wedge2Tx" presStyleLbl="node1" presStyleIdx="1" presStyleCnt="2">
        <dgm:presLayoutVars>
          <dgm:chMax val="0"/>
          <dgm:chPref val="0"/>
          <dgm:bulletEnabled val="1"/>
        </dgm:presLayoutVars>
      </dgm:prSet>
      <dgm:spPr/>
      <dgm:t>
        <a:bodyPr/>
        <a:lstStyle/>
        <a:p>
          <a:endParaRPr lang="en-US"/>
        </a:p>
      </dgm:t>
    </dgm:pt>
  </dgm:ptLst>
  <dgm:cxnLst>
    <dgm:cxn modelId="{B1DBAD21-DA1D-4476-B339-03563BDB76C1}" type="presOf" srcId="{CCAE3835-35B8-46BC-ADE4-2F9103B35CE6}" destId="{46D90550-AFD3-450E-8E73-E08BAC8668D5}" srcOrd="0" destOrd="0" presId="urn:microsoft.com/office/officeart/2005/8/layout/chart3"/>
    <dgm:cxn modelId="{BD3BD037-2BCD-451A-A2B2-A4C954B05898}" type="presOf" srcId="{F6763010-63CB-47BB-AD44-DBDE8C880180}" destId="{4CBF66F0-12DD-4402-A00C-70B7BD237593}" srcOrd="1" destOrd="0" presId="urn:microsoft.com/office/officeart/2005/8/layout/chart3"/>
    <dgm:cxn modelId="{9DCE0080-EF19-44D0-A5C4-868E92669DC3}" type="presOf" srcId="{CCAE3835-35B8-46BC-ADE4-2F9103B35CE6}" destId="{074FC711-3A58-4CAF-9491-12240A9A66C9}" srcOrd="1" destOrd="0" presId="urn:microsoft.com/office/officeart/2005/8/layout/chart3"/>
    <dgm:cxn modelId="{0C5A71B2-3083-4A1F-935A-4F45EA3FF759}" type="presOf" srcId="{F6763010-63CB-47BB-AD44-DBDE8C880180}" destId="{E0E06F14-2724-4737-A105-4208926B918E}" srcOrd="0" destOrd="0" presId="urn:microsoft.com/office/officeart/2005/8/layout/chart3"/>
    <dgm:cxn modelId="{0D398F95-8645-4476-8074-464231DFC9F9}" srcId="{E4975B94-6834-43FE-934C-B3580A44792B}" destId="{F6763010-63CB-47BB-AD44-DBDE8C880180}" srcOrd="1" destOrd="0" parTransId="{E34E93ED-C6CD-411F-B95B-78CF0E019D43}" sibTransId="{BA41E934-E5C3-4785-9F48-948F2D9ADD97}"/>
    <dgm:cxn modelId="{0E2F337C-B96E-4C85-BD5D-2ADD75EC98D5}" type="presOf" srcId="{E4975B94-6834-43FE-934C-B3580A44792B}" destId="{87505EF8-F210-4E27-9D8E-148430EBA11B}" srcOrd="0" destOrd="0" presId="urn:microsoft.com/office/officeart/2005/8/layout/chart3"/>
    <dgm:cxn modelId="{D77B5E14-DBA1-4909-9F07-D97DF457D216}" srcId="{E4975B94-6834-43FE-934C-B3580A44792B}" destId="{CCAE3835-35B8-46BC-ADE4-2F9103B35CE6}" srcOrd="0" destOrd="0" parTransId="{A3D0A1FA-8EDE-47FC-AC57-BE7EEAD28693}" sibTransId="{A536E1F1-D5C5-449B-92A2-46C2DA9147EE}"/>
    <dgm:cxn modelId="{3808274C-450A-4A0E-A796-6D5C3564CDD6}" type="presParOf" srcId="{87505EF8-F210-4E27-9D8E-148430EBA11B}" destId="{46D90550-AFD3-450E-8E73-E08BAC8668D5}" srcOrd="0" destOrd="0" presId="urn:microsoft.com/office/officeart/2005/8/layout/chart3"/>
    <dgm:cxn modelId="{2A393F11-40CC-45BC-82C4-50971FB3CB3F}" type="presParOf" srcId="{87505EF8-F210-4E27-9D8E-148430EBA11B}" destId="{074FC711-3A58-4CAF-9491-12240A9A66C9}" srcOrd="1" destOrd="0" presId="urn:microsoft.com/office/officeart/2005/8/layout/chart3"/>
    <dgm:cxn modelId="{3AF394CD-F86D-40BE-A949-7059C37AD007}" type="presParOf" srcId="{87505EF8-F210-4E27-9D8E-148430EBA11B}" destId="{E0E06F14-2724-4737-A105-4208926B918E}" srcOrd="2" destOrd="0" presId="urn:microsoft.com/office/officeart/2005/8/layout/chart3"/>
    <dgm:cxn modelId="{BDA6100D-01C8-4E13-B996-91D05BECE672}" type="presParOf" srcId="{87505EF8-F210-4E27-9D8E-148430EBA11B}" destId="{4CBF66F0-12DD-4402-A00C-70B7BD237593}" srcOrd="3"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86700E-6C10-4246-B6AA-8E92BECBA9C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2FBF62FF-2577-47F5-856E-F6BD3E8C546C}">
      <dgm:prSet phldrT="[Text]" custT="1"/>
      <dgm:spPr>
        <a:solidFill>
          <a:srgbClr val="FFC000"/>
        </a:solidFill>
      </dgm:spPr>
      <dgm:t>
        <a:bodyPr/>
        <a:lstStyle/>
        <a:p>
          <a:pPr rtl="1"/>
          <a:r>
            <a:rPr lang="fa-IR" sz="2000" dirty="0" smtClean="0">
              <a:solidFill>
                <a:schemeClr val="tx1"/>
              </a:solidFill>
              <a:cs typeface="B Titr" pitchFamily="2" charset="-78"/>
            </a:rPr>
            <a:t>گام اول تحول</a:t>
          </a:r>
          <a:endParaRPr lang="en-US" sz="2000" dirty="0">
            <a:solidFill>
              <a:schemeClr val="tx1"/>
            </a:solidFill>
            <a:cs typeface="B Titr" pitchFamily="2" charset="-78"/>
          </a:endParaRPr>
        </a:p>
      </dgm:t>
    </dgm:pt>
    <dgm:pt modelId="{6BE481CA-F551-4752-9DFF-7EF1C4A3AB49}" type="parTrans" cxnId="{23C9657C-8E2F-4233-8A3D-60FE305E3D12}">
      <dgm:prSet/>
      <dgm:spPr/>
      <dgm:t>
        <a:bodyPr/>
        <a:lstStyle/>
        <a:p>
          <a:pPr rtl="1"/>
          <a:endParaRPr lang="en-US"/>
        </a:p>
      </dgm:t>
    </dgm:pt>
    <dgm:pt modelId="{E122050D-9E87-498C-ABF2-71AA129B7090}" type="sibTrans" cxnId="{23C9657C-8E2F-4233-8A3D-60FE305E3D12}">
      <dgm:prSet/>
      <dgm:spPr/>
      <dgm:t>
        <a:bodyPr/>
        <a:lstStyle/>
        <a:p>
          <a:pPr rtl="1"/>
          <a:endParaRPr lang="en-US"/>
        </a:p>
      </dgm:t>
    </dgm:pt>
    <dgm:pt modelId="{8EDBFA9F-0052-4E2F-9E0A-563E8ADAFF48}">
      <dgm:prSet phldrT="[Text]" custT="1"/>
      <dgm:spPr>
        <a:ln w="9525">
          <a:prstDash val="lgDash"/>
        </a:ln>
      </dgm:spPr>
      <dgm:t>
        <a:bodyPr/>
        <a:lstStyle/>
        <a:p>
          <a:pPr algn="just" rtl="1"/>
          <a:r>
            <a:rPr lang="fa-IR" sz="1800" dirty="0" smtClean="0">
              <a:cs typeface="B Titr" pitchFamily="2" charset="-78"/>
            </a:rPr>
            <a:t>اول، ما </a:t>
          </a:r>
          <a:r>
            <a:rPr lang="fa-IR" sz="1800" dirty="0" smtClean="0">
              <a:solidFill>
                <a:srgbClr val="005C00"/>
              </a:solidFill>
              <a:cs typeface="B Titr" pitchFamily="2" charset="-78"/>
            </a:rPr>
            <a:t>اسلامى</a:t>
          </a:r>
          <a:r>
            <a:rPr lang="fa-IR" sz="1800" dirty="0" smtClean="0">
              <a:cs typeface="B Titr" pitchFamily="2" charset="-78"/>
            </a:rPr>
            <a:t> مى‌شويم؛ وقتى </a:t>
          </a:r>
          <a:r>
            <a:rPr lang="fa-IR" sz="1800" dirty="0" smtClean="0">
              <a:solidFill>
                <a:srgbClr val="005C00"/>
              </a:solidFill>
              <a:cs typeface="B Titr" pitchFamily="2" charset="-78"/>
            </a:rPr>
            <a:t>اسلامى</a:t>
          </a:r>
          <a:r>
            <a:rPr lang="fa-IR" sz="1800" dirty="0" smtClean="0">
              <a:cs typeface="B Titr" pitchFamily="2" charset="-78"/>
            </a:rPr>
            <a:t> شديم؛«</a:t>
          </a:r>
          <a:r>
            <a:rPr lang="fa-IR" sz="1800" dirty="0" smtClean="0">
              <a:solidFill>
                <a:srgbClr val="0000FF"/>
              </a:solidFill>
              <a:cs typeface="B Titr" pitchFamily="2" charset="-78"/>
            </a:rPr>
            <a:t>كونوا دعاة النّاس بغير السنتكم</a:t>
          </a:r>
          <a:r>
            <a:rPr lang="fa-IR" sz="1800" dirty="0" smtClean="0">
              <a:cs typeface="B Titr" pitchFamily="2" charset="-78"/>
            </a:rPr>
            <a:t>»؛</a:t>
          </a:r>
          <a:endParaRPr lang="en-US" sz="1800" dirty="0"/>
        </a:p>
      </dgm:t>
    </dgm:pt>
    <dgm:pt modelId="{F265F138-EC55-4C8B-ABD8-BF18375BD3DA}" type="parTrans" cxnId="{80D6E639-3992-4D80-8768-E2F46B40C867}">
      <dgm:prSet/>
      <dgm:spPr/>
      <dgm:t>
        <a:bodyPr/>
        <a:lstStyle/>
        <a:p>
          <a:pPr rtl="1"/>
          <a:endParaRPr lang="en-US"/>
        </a:p>
      </dgm:t>
    </dgm:pt>
    <dgm:pt modelId="{B0DAF98E-E687-4DEE-A142-2A04497B7968}" type="sibTrans" cxnId="{80D6E639-3992-4D80-8768-E2F46B40C867}">
      <dgm:prSet/>
      <dgm:spPr/>
      <dgm:t>
        <a:bodyPr/>
        <a:lstStyle/>
        <a:p>
          <a:pPr rtl="1"/>
          <a:endParaRPr lang="en-US"/>
        </a:p>
      </dgm:t>
    </dgm:pt>
    <dgm:pt modelId="{EFB84531-9520-40A1-B80A-F2B6350A20BE}">
      <dgm:prSet phldrT="[Text]" custT="1"/>
      <dgm:spPr>
        <a:solidFill>
          <a:srgbClr val="FFC000"/>
        </a:solidFill>
      </dgm:spPr>
      <dgm:t>
        <a:bodyPr/>
        <a:lstStyle/>
        <a:p>
          <a:pPr rtl="1"/>
          <a:r>
            <a:rPr lang="fa-IR" sz="2000" dirty="0" smtClean="0">
              <a:solidFill>
                <a:schemeClr val="tx1"/>
              </a:solidFill>
              <a:cs typeface="B Titr" pitchFamily="2" charset="-78"/>
            </a:rPr>
            <a:t>نتایج و دستاورد</a:t>
          </a:r>
          <a:endParaRPr lang="en-US" sz="2000" dirty="0">
            <a:solidFill>
              <a:schemeClr val="tx1"/>
            </a:solidFill>
            <a:cs typeface="B Titr" pitchFamily="2" charset="-78"/>
          </a:endParaRPr>
        </a:p>
      </dgm:t>
    </dgm:pt>
    <dgm:pt modelId="{FE0B2921-9593-4EE9-A193-A9B9B8CC5B0B}" type="parTrans" cxnId="{FAC77C09-5FC4-4EB3-A9FF-A12788F8D2DF}">
      <dgm:prSet/>
      <dgm:spPr/>
      <dgm:t>
        <a:bodyPr/>
        <a:lstStyle/>
        <a:p>
          <a:pPr rtl="1"/>
          <a:endParaRPr lang="en-US"/>
        </a:p>
      </dgm:t>
    </dgm:pt>
    <dgm:pt modelId="{82F5F76A-6C89-4070-90FE-16D1161DA21A}" type="sibTrans" cxnId="{FAC77C09-5FC4-4EB3-A9FF-A12788F8D2DF}">
      <dgm:prSet/>
      <dgm:spPr/>
      <dgm:t>
        <a:bodyPr/>
        <a:lstStyle/>
        <a:p>
          <a:pPr rtl="1"/>
          <a:endParaRPr lang="en-US"/>
        </a:p>
      </dgm:t>
    </dgm:pt>
    <dgm:pt modelId="{FF34F4F9-B102-4D0F-853A-A625486DF5B5}">
      <dgm:prSet phldrT="[Text]" custT="1"/>
      <dgm:spPr>
        <a:ln w="9525">
          <a:prstDash val="lgDash"/>
        </a:ln>
      </dgm:spPr>
      <dgm:t>
        <a:bodyPr/>
        <a:lstStyle/>
        <a:p>
          <a:pPr algn="just" rtl="1"/>
          <a:r>
            <a:rPr lang="fa-IR" sz="1400" b="1" u="sng" dirty="0" smtClean="0">
              <a:cs typeface="B Titr" pitchFamily="2" charset="-78"/>
            </a:rPr>
            <a:t>آن وقت</a:t>
          </a:r>
          <a:r>
            <a:rPr lang="fa-IR" sz="1400" dirty="0" smtClean="0">
              <a:cs typeface="B Titr" pitchFamily="2" charset="-78"/>
            </a:rPr>
            <a:t> عملِ ما مردم را مسلمان واقعى خواهد كرد و</a:t>
          </a:r>
          <a:endParaRPr lang="en-US" sz="1400" dirty="0"/>
        </a:p>
      </dgm:t>
    </dgm:pt>
    <dgm:pt modelId="{03F60F8A-B06C-4B31-81BF-8F070A1C2D37}" type="parTrans" cxnId="{16A2275F-7A28-4183-B996-189A58F75AFD}">
      <dgm:prSet/>
      <dgm:spPr/>
      <dgm:t>
        <a:bodyPr/>
        <a:lstStyle/>
        <a:p>
          <a:pPr rtl="1"/>
          <a:endParaRPr lang="en-US"/>
        </a:p>
      </dgm:t>
    </dgm:pt>
    <dgm:pt modelId="{DC127670-A9E5-42F2-A11D-4A6F6B0FA72A}" type="sibTrans" cxnId="{16A2275F-7A28-4183-B996-189A58F75AFD}">
      <dgm:prSet/>
      <dgm:spPr/>
      <dgm:t>
        <a:bodyPr/>
        <a:lstStyle/>
        <a:p>
          <a:pPr rtl="1"/>
          <a:endParaRPr lang="en-US"/>
        </a:p>
      </dgm:t>
    </dgm:pt>
    <dgm:pt modelId="{3457617A-05DA-45C5-BF72-E4E086500A90}">
      <dgm:prSet phldrT="[Text]" custT="1"/>
      <dgm:spPr>
        <a:ln w="9525">
          <a:prstDash val="lgDash"/>
        </a:ln>
      </dgm:spPr>
      <dgm:t>
        <a:bodyPr/>
        <a:lstStyle/>
        <a:p>
          <a:pPr algn="just" rtl="1"/>
          <a:r>
            <a:rPr lang="fa-IR" sz="1400" dirty="0" smtClean="0">
              <a:cs typeface="B Titr" pitchFamily="2" charset="-78"/>
            </a:rPr>
            <a:t>كشور، اسلامى خواهد شد؛</a:t>
          </a:r>
          <a:endParaRPr lang="en-US" sz="1400" dirty="0"/>
        </a:p>
      </dgm:t>
    </dgm:pt>
    <dgm:pt modelId="{EF2FD6E5-DE18-49F6-B3B4-46F25A532C52}" type="parTrans" cxnId="{49F48AC8-965B-4FBE-BD2D-A6F1F8C235C1}">
      <dgm:prSet/>
      <dgm:spPr/>
      <dgm:t>
        <a:bodyPr/>
        <a:lstStyle/>
        <a:p>
          <a:endParaRPr lang="en-US"/>
        </a:p>
      </dgm:t>
    </dgm:pt>
    <dgm:pt modelId="{985F2D3E-3B77-45BB-B489-0C6965AA7B07}" type="sibTrans" cxnId="{49F48AC8-965B-4FBE-BD2D-A6F1F8C235C1}">
      <dgm:prSet/>
      <dgm:spPr/>
      <dgm:t>
        <a:bodyPr/>
        <a:lstStyle/>
        <a:p>
          <a:endParaRPr lang="en-US"/>
        </a:p>
      </dgm:t>
    </dgm:pt>
    <dgm:pt modelId="{31D06129-8ECA-483B-8675-847AC3EBD41C}">
      <dgm:prSet phldrT="[Text]" custT="1"/>
      <dgm:spPr>
        <a:ln w="9525">
          <a:prstDash val="lgDash"/>
        </a:ln>
      </dgm:spPr>
      <dgm:t>
        <a:bodyPr/>
        <a:lstStyle/>
        <a:p>
          <a:pPr algn="just" rtl="1"/>
          <a:r>
            <a:rPr lang="fa-IR" sz="1400" dirty="0" smtClean="0">
              <a:cs typeface="B Titr" pitchFamily="2" charset="-78"/>
            </a:rPr>
            <a:t> هم احكام و مقررات </a:t>
          </a:r>
          <a:r>
            <a:rPr lang="fa-IR" sz="1400" dirty="0" smtClean="0">
              <a:solidFill>
                <a:srgbClr val="005C00"/>
              </a:solidFill>
              <a:cs typeface="B Titr" pitchFamily="2" charset="-78"/>
            </a:rPr>
            <a:t>اسلامى</a:t>
          </a:r>
          <a:r>
            <a:rPr lang="fa-IR" sz="1400" dirty="0" smtClean="0">
              <a:cs typeface="B Titr" pitchFamily="2" charset="-78"/>
            </a:rPr>
            <a:t> است، </a:t>
          </a:r>
          <a:endParaRPr lang="en-US" sz="1400" dirty="0"/>
        </a:p>
      </dgm:t>
    </dgm:pt>
    <dgm:pt modelId="{7C8EAEC2-7A21-4A44-B603-137207B2C1EF}" type="parTrans" cxnId="{7CF71458-8EB1-4BA4-B2E4-913AB5966FB7}">
      <dgm:prSet/>
      <dgm:spPr/>
      <dgm:t>
        <a:bodyPr/>
        <a:lstStyle/>
        <a:p>
          <a:endParaRPr lang="en-US"/>
        </a:p>
      </dgm:t>
    </dgm:pt>
    <dgm:pt modelId="{94132E1F-35AA-4043-9033-BC08D2092942}" type="sibTrans" cxnId="{7CF71458-8EB1-4BA4-B2E4-913AB5966FB7}">
      <dgm:prSet/>
      <dgm:spPr/>
      <dgm:t>
        <a:bodyPr/>
        <a:lstStyle/>
        <a:p>
          <a:endParaRPr lang="en-US"/>
        </a:p>
      </dgm:t>
    </dgm:pt>
    <dgm:pt modelId="{E2EA815E-D64A-4614-85D7-48823099002D}">
      <dgm:prSet phldrT="[Text]" custT="1"/>
      <dgm:spPr>
        <a:ln w="9525">
          <a:prstDash val="lgDash"/>
        </a:ln>
      </dgm:spPr>
      <dgm:t>
        <a:bodyPr/>
        <a:lstStyle/>
        <a:p>
          <a:pPr algn="just" rtl="1"/>
          <a:r>
            <a:rPr lang="fa-IR" sz="1400" dirty="0" smtClean="0">
              <a:cs typeface="B Titr" pitchFamily="2" charset="-78"/>
            </a:rPr>
            <a:t>هم اجرا </a:t>
          </a:r>
          <a:r>
            <a:rPr lang="fa-IR" sz="1400" dirty="0" smtClean="0">
              <a:solidFill>
                <a:srgbClr val="005C00"/>
              </a:solidFill>
              <a:cs typeface="B Titr" pitchFamily="2" charset="-78"/>
            </a:rPr>
            <a:t>اسلامى</a:t>
          </a:r>
          <a:r>
            <a:rPr lang="fa-IR" sz="1400" dirty="0" smtClean="0">
              <a:cs typeface="B Titr" pitchFamily="2" charset="-78"/>
            </a:rPr>
            <a:t> است، </a:t>
          </a:r>
          <a:endParaRPr lang="en-US" sz="1400" dirty="0"/>
        </a:p>
      </dgm:t>
    </dgm:pt>
    <dgm:pt modelId="{E4EDD888-9C64-4783-BBF8-FF10998D8EAB}" type="parTrans" cxnId="{585FF9DE-B231-4592-BC76-D403E1B60B28}">
      <dgm:prSet/>
      <dgm:spPr/>
      <dgm:t>
        <a:bodyPr/>
        <a:lstStyle/>
        <a:p>
          <a:endParaRPr lang="en-US"/>
        </a:p>
      </dgm:t>
    </dgm:pt>
    <dgm:pt modelId="{EF0602B4-B662-4746-B086-C11FBCEC2900}" type="sibTrans" cxnId="{585FF9DE-B231-4592-BC76-D403E1B60B28}">
      <dgm:prSet/>
      <dgm:spPr/>
      <dgm:t>
        <a:bodyPr/>
        <a:lstStyle/>
        <a:p>
          <a:endParaRPr lang="en-US"/>
        </a:p>
      </dgm:t>
    </dgm:pt>
    <dgm:pt modelId="{4A503AA0-4109-45BA-A5D3-FC023420151A}">
      <dgm:prSet phldrT="[Text]" custT="1"/>
      <dgm:spPr>
        <a:ln w="9525">
          <a:prstDash val="lgDash"/>
        </a:ln>
      </dgm:spPr>
      <dgm:t>
        <a:bodyPr/>
        <a:lstStyle/>
        <a:p>
          <a:pPr algn="just" rtl="1"/>
          <a:r>
            <a:rPr lang="fa-IR" sz="1400" dirty="0" smtClean="0">
              <a:cs typeface="B Titr" pitchFamily="2" charset="-78"/>
            </a:rPr>
            <a:t>هم دولتمردان اسلامى‌اند،</a:t>
          </a:r>
          <a:endParaRPr lang="en-US" sz="1400" dirty="0"/>
        </a:p>
      </dgm:t>
    </dgm:pt>
    <dgm:pt modelId="{22496F93-3013-4FCE-957F-6BB3094FD691}" type="parTrans" cxnId="{5E31C8B0-32D4-4691-B43B-956C489D37F4}">
      <dgm:prSet/>
      <dgm:spPr/>
      <dgm:t>
        <a:bodyPr/>
        <a:lstStyle/>
        <a:p>
          <a:endParaRPr lang="en-US"/>
        </a:p>
      </dgm:t>
    </dgm:pt>
    <dgm:pt modelId="{7CDED938-0474-4378-99DF-4218FA32C4BC}" type="sibTrans" cxnId="{5E31C8B0-32D4-4691-B43B-956C489D37F4}">
      <dgm:prSet/>
      <dgm:spPr/>
      <dgm:t>
        <a:bodyPr/>
        <a:lstStyle/>
        <a:p>
          <a:endParaRPr lang="en-US"/>
        </a:p>
      </dgm:t>
    </dgm:pt>
    <dgm:pt modelId="{63A8A5BB-3429-452E-BFA6-B9E3A850A0A5}">
      <dgm:prSet phldrT="[Text]" custT="1"/>
      <dgm:spPr>
        <a:ln w="9525">
          <a:prstDash val="lgDash"/>
        </a:ln>
      </dgm:spPr>
      <dgm:t>
        <a:bodyPr/>
        <a:lstStyle/>
        <a:p>
          <a:pPr algn="just" rtl="1"/>
          <a:r>
            <a:rPr lang="fa-IR" sz="1400" dirty="0" smtClean="0">
              <a:cs typeface="B Titr" pitchFamily="2" charset="-78"/>
            </a:rPr>
            <a:t> هم مردم به تبع حال و به تبع دولتمردان از لحاظ اخلاقى اسلامى خواهند شد</a:t>
          </a:r>
          <a:endParaRPr lang="en-US" sz="1400" dirty="0"/>
        </a:p>
      </dgm:t>
    </dgm:pt>
    <dgm:pt modelId="{5B33840C-6329-4D5E-BE1E-EA43B0841DFD}" type="parTrans" cxnId="{5E94530D-579F-4018-A825-415A20638629}">
      <dgm:prSet/>
      <dgm:spPr/>
      <dgm:t>
        <a:bodyPr/>
        <a:lstStyle/>
        <a:p>
          <a:endParaRPr lang="en-US"/>
        </a:p>
      </dgm:t>
    </dgm:pt>
    <dgm:pt modelId="{B1D715EE-349D-4A88-902E-E8C740B12CD2}" type="sibTrans" cxnId="{5E94530D-579F-4018-A825-415A20638629}">
      <dgm:prSet/>
      <dgm:spPr/>
      <dgm:t>
        <a:bodyPr/>
        <a:lstStyle/>
        <a:p>
          <a:endParaRPr lang="en-US"/>
        </a:p>
      </dgm:t>
    </dgm:pt>
    <dgm:pt modelId="{E2CB98F5-B90E-48B9-8E07-28BD8EEE6588}" type="pres">
      <dgm:prSet presAssocID="{0486700E-6C10-4246-B6AA-8E92BECBA9C7}" presName="linearFlow" presStyleCnt="0">
        <dgm:presLayoutVars>
          <dgm:dir val="rev"/>
          <dgm:animLvl val="lvl"/>
          <dgm:resizeHandles val="exact"/>
        </dgm:presLayoutVars>
      </dgm:prSet>
      <dgm:spPr/>
      <dgm:t>
        <a:bodyPr/>
        <a:lstStyle/>
        <a:p>
          <a:endParaRPr lang="en-US"/>
        </a:p>
      </dgm:t>
    </dgm:pt>
    <dgm:pt modelId="{FDAE1A1D-9C91-4924-A5E2-A8D285ED6E72}" type="pres">
      <dgm:prSet presAssocID="{2FBF62FF-2577-47F5-856E-F6BD3E8C546C}" presName="composite" presStyleCnt="0"/>
      <dgm:spPr/>
    </dgm:pt>
    <dgm:pt modelId="{3D9101E1-70E7-43A7-9BC1-55C1C7A59A43}" type="pres">
      <dgm:prSet presAssocID="{2FBF62FF-2577-47F5-856E-F6BD3E8C546C}" presName="parentText" presStyleLbl="alignNode1" presStyleIdx="0" presStyleCnt="2" custScaleX="117688" custLinFactNeighborX="1346" custLinFactNeighborY="-3679">
        <dgm:presLayoutVars>
          <dgm:chMax val="1"/>
          <dgm:bulletEnabled val="1"/>
        </dgm:presLayoutVars>
      </dgm:prSet>
      <dgm:spPr/>
      <dgm:t>
        <a:bodyPr/>
        <a:lstStyle/>
        <a:p>
          <a:endParaRPr lang="en-US"/>
        </a:p>
      </dgm:t>
    </dgm:pt>
    <dgm:pt modelId="{7B1F446E-F066-4AE5-8BD8-B2DE31299A52}" type="pres">
      <dgm:prSet presAssocID="{2FBF62FF-2577-47F5-856E-F6BD3E8C546C}" presName="descendantText" presStyleLbl="alignAcc1" presStyleIdx="0" presStyleCnt="2" custScaleY="100000" custLinFactNeighborY="-5660">
        <dgm:presLayoutVars>
          <dgm:bulletEnabled val="1"/>
        </dgm:presLayoutVars>
      </dgm:prSet>
      <dgm:spPr/>
      <dgm:t>
        <a:bodyPr/>
        <a:lstStyle/>
        <a:p>
          <a:endParaRPr lang="en-US"/>
        </a:p>
      </dgm:t>
    </dgm:pt>
    <dgm:pt modelId="{E86424EA-5B8E-4731-882C-E000AEEF6E1D}" type="pres">
      <dgm:prSet presAssocID="{E122050D-9E87-498C-ABF2-71AA129B7090}" presName="sp" presStyleCnt="0"/>
      <dgm:spPr/>
    </dgm:pt>
    <dgm:pt modelId="{68EFF987-2EE2-4BE7-A004-F77E7A25BA54}" type="pres">
      <dgm:prSet presAssocID="{EFB84531-9520-40A1-B80A-F2B6350A20BE}" presName="composite" presStyleCnt="0"/>
      <dgm:spPr/>
    </dgm:pt>
    <dgm:pt modelId="{5B6AD603-B51D-4248-88A7-64BCA87E2CE9}" type="pres">
      <dgm:prSet presAssocID="{EFB84531-9520-40A1-B80A-F2B6350A20BE}" presName="parentText" presStyleLbl="alignNode1" presStyleIdx="1" presStyleCnt="2" custLinFactNeighborX="2677" custLinFactNeighborY="-26080">
        <dgm:presLayoutVars>
          <dgm:chMax val="1"/>
          <dgm:bulletEnabled val="1"/>
        </dgm:presLayoutVars>
      </dgm:prSet>
      <dgm:spPr/>
      <dgm:t>
        <a:bodyPr/>
        <a:lstStyle/>
        <a:p>
          <a:endParaRPr lang="en-US"/>
        </a:p>
      </dgm:t>
    </dgm:pt>
    <dgm:pt modelId="{29B7F914-B84D-4DE3-80DA-A463AEFB80B2}" type="pres">
      <dgm:prSet presAssocID="{EFB84531-9520-40A1-B80A-F2B6350A20BE}" presName="descendantText" presStyleLbl="alignAcc1" presStyleIdx="1" presStyleCnt="2" custScaleY="174311" custLinFactNeighborX="-609" custLinFactNeighborY="-18699">
        <dgm:presLayoutVars>
          <dgm:bulletEnabled val="1"/>
        </dgm:presLayoutVars>
      </dgm:prSet>
      <dgm:spPr/>
      <dgm:t>
        <a:bodyPr/>
        <a:lstStyle/>
        <a:p>
          <a:endParaRPr lang="en-US"/>
        </a:p>
      </dgm:t>
    </dgm:pt>
  </dgm:ptLst>
  <dgm:cxnLst>
    <dgm:cxn modelId="{7CF71458-8EB1-4BA4-B2E4-913AB5966FB7}" srcId="{EFB84531-9520-40A1-B80A-F2B6350A20BE}" destId="{31D06129-8ECA-483B-8675-847AC3EBD41C}" srcOrd="2" destOrd="0" parTransId="{7C8EAEC2-7A21-4A44-B603-137207B2C1EF}" sibTransId="{94132E1F-35AA-4043-9033-BC08D2092942}"/>
    <dgm:cxn modelId="{585FF9DE-B231-4592-BC76-D403E1B60B28}" srcId="{EFB84531-9520-40A1-B80A-F2B6350A20BE}" destId="{E2EA815E-D64A-4614-85D7-48823099002D}" srcOrd="3" destOrd="0" parTransId="{E4EDD888-9C64-4783-BBF8-FF10998D8EAB}" sibTransId="{EF0602B4-B662-4746-B086-C11FBCEC2900}"/>
    <dgm:cxn modelId="{93CFBCAE-5A4A-42CE-A4AF-FBC83C70FD66}" type="presOf" srcId="{3457617A-05DA-45C5-BF72-E4E086500A90}" destId="{29B7F914-B84D-4DE3-80DA-A463AEFB80B2}" srcOrd="0" destOrd="1" presId="urn:microsoft.com/office/officeart/2005/8/layout/chevron2"/>
    <dgm:cxn modelId="{6584B407-300C-410C-81A9-76AB2BDC4EA5}" type="presOf" srcId="{4A503AA0-4109-45BA-A5D3-FC023420151A}" destId="{29B7F914-B84D-4DE3-80DA-A463AEFB80B2}" srcOrd="0" destOrd="4" presId="urn:microsoft.com/office/officeart/2005/8/layout/chevron2"/>
    <dgm:cxn modelId="{367C52F4-6F76-4322-9738-E9FD3D711E7E}" type="presOf" srcId="{E2EA815E-D64A-4614-85D7-48823099002D}" destId="{29B7F914-B84D-4DE3-80DA-A463AEFB80B2}" srcOrd="0" destOrd="3" presId="urn:microsoft.com/office/officeart/2005/8/layout/chevron2"/>
    <dgm:cxn modelId="{49F48AC8-965B-4FBE-BD2D-A6F1F8C235C1}" srcId="{EFB84531-9520-40A1-B80A-F2B6350A20BE}" destId="{3457617A-05DA-45C5-BF72-E4E086500A90}" srcOrd="1" destOrd="0" parTransId="{EF2FD6E5-DE18-49F6-B3B4-46F25A532C52}" sibTransId="{985F2D3E-3B77-45BB-B489-0C6965AA7B07}"/>
    <dgm:cxn modelId="{23C9657C-8E2F-4233-8A3D-60FE305E3D12}" srcId="{0486700E-6C10-4246-B6AA-8E92BECBA9C7}" destId="{2FBF62FF-2577-47F5-856E-F6BD3E8C546C}" srcOrd="0" destOrd="0" parTransId="{6BE481CA-F551-4752-9DFF-7EF1C4A3AB49}" sibTransId="{E122050D-9E87-498C-ABF2-71AA129B7090}"/>
    <dgm:cxn modelId="{16A2275F-7A28-4183-B996-189A58F75AFD}" srcId="{EFB84531-9520-40A1-B80A-F2B6350A20BE}" destId="{FF34F4F9-B102-4D0F-853A-A625486DF5B5}" srcOrd="0" destOrd="0" parTransId="{03F60F8A-B06C-4B31-81BF-8F070A1C2D37}" sibTransId="{DC127670-A9E5-42F2-A11D-4A6F6B0FA72A}"/>
    <dgm:cxn modelId="{759561FB-90CE-4A87-9F9C-3C283EDE44A9}" type="presOf" srcId="{31D06129-8ECA-483B-8675-847AC3EBD41C}" destId="{29B7F914-B84D-4DE3-80DA-A463AEFB80B2}" srcOrd="0" destOrd="2" presId="urn:microsoft.com/office/officeart/2005/8/layout/chevron2"/>
    <dgm:cxn modelId="{FAC77C09-5FC4-4EB3-A9FF-A12788F8D2DF}" srcId="{0486700E-6C10-4246-B6AA-8E92BECBA9C7}" destId="{EFB84531-9520-40A1-B80A-F2B6350A20BE}" srcOrd="1" destOrd="0" parTransId="{FE0B2921-9593-4EE9-A193-A9B9B8CC5B0B}" sibTransId="{82F5F76A-6C89-4070-90FE-16D1161DA21A}"/>
    <dgm:cxn modelId="{F4BC6306-8E8F-4A12-A7F6-7C62EC12558C}" type="presOf" srcId="{2FBF62FF-2577-47F5-856E-F6BD3E8C546C}" destId="{3D9101E1-70E7-43A7-9BC1-55C1C7A59A43}" srcOrd="0" destOrd="0" presId="urn:microsoft.com/office/officeart/2005/8/layout/chevron2"/>
    <dgm:cxn modelId="{E69437E3-C96F-49FD-B21A-692F62CC6997}" type="presOf" srcId="{63A8A5BB-3429-452E-BFA6-B9E3A850A0A5}" destId="{29B7F914-B84D-4DE3-80DA-A463AEFB80B2}" srcOrd="0" destOrd="5" presId="urn:microsoft.com/office/officeart/2005/8/layout/chevron2"/>
    <dgm:cxn modelId="{A7A0D7A7-C06E-45FF-98D4-81414D650033}" type="presOf" srcId="{0486700E-6C10-4246-B6AA-8E92BECBA9C7}" destId="{E2CB98F5-B90E-48B9-8E07-28BD8EEE6588}" srcOrd="0" destOrd="0" presId="urn:microsoft.com/office/officeart/2005/8/layout/chevron2"/>
    <dgm:cxn modelId="{80D6E639-3992-4D80-8768-E2F46B40C867}" srcId="{2FBF62FF-2577-47F5-856E-F6BD3E8C546C}" destId="{8EDBFA9F-0052-4E2F-9E0A-563E8ADAFF48}" srcOrd="0" destOrd="0" parTransId="{F265F138-EC55-4C8B-ABD8-BF18375BD3DA}" sibTransId="{B0DAF98E-E687-4DEE-A142-2A04497B7968}"/>
    <dgm:cxn modelId="{5E94530D-579F-4018-A825-415A20638629}" srcId="{EFB84531-9520-40A1-B80A-F2B6350A20BE}" destId="{63A8A5BB-3429-452E-BFA6-B9E3A850A0A5}" srcOrd="5" destOrd="0" parTransId="{5B33840C-6329-4D5E-BE1E-EA43B0841DFD}" sibTransId="{B1D715EE-349D-4A88-902E-E8C740B12CD2}"/>
    <dgm:cxn modelId="{E3724BD2-6C1A-469A-83CA-7CDC0523B3B7}" type="presOf" srcId="{EFB84531-9520-40A1-B80A-F2B6350A20BE}" destId="{5B6AD603-B51D-4248-88A7-64BCA87E2CE9}" srcOrd="0" destOrd="0" presId="urn:microsoft.com/office/officeart/2005/8/layout/chevron2"/>
    <dgm:cxn modelId="{5E31C8B0-32D4-4691-B43B-956C489D37F4}" srcId="{EFB84531-9520-40A1-B80A-F2B6350A20BE}" destId="{4A503AA0-4109-45BA-A5D3-FC023420151A}" srcOrd="4" destOrd="0" parTransId="{22496F93-3013-4FCE-957F-6BB3094FD691}" sibTransId="{7CDED938-0474-4378-99DF-4218FA32C4BC}"/>
    <dgm:cxn modelId="{955BF6C5-A878-4FC7-B23B-0A35A058D023}" type="presOf" srcId="{8EDBFA9F-0052-4E2F-9E0A-563E8ADAFF48}" destId="{7B1F446E-F066-4AE5-8BD8-B2DE31299A52}" srcOrd="0" destOrd="0" presId="urn:microsoft.com/office/officeart/2005/8/layout/chevron2"/>
    <dgm:cxn modelId="{0D280579-1F2E-4F37-8FD1-2709E3219110}" type="presOf" srcId="{FF34F4F9-B102-4D0F-853A-A625486DF5B5}" destId="{29B7F914-B84D-4DE3-80DA-A463AEFB80B2}" srcOrd="0" destOrd="0" presId="urn:microsoft.com/office/officeart/2005/8/layout/chevron2"/>
    <dgm:cxn modelId="{05223EE4-0503-432B-9D50-B8C15F311159}" type="presParOf" srcId="{E2CB98F5-B90E-48B9-8E07-28BD8EEE6588}" destId="{FDAE1A1D-9C91-4924-A5E2-A8D285ED6E72}" srcOrd="0" destOrd="0" presId="urn:microsoft.com/office/officeart/2005/8/layout/chevron2"/>
    <dgm:cxn modelId="{25037DBA-5AA9-459F-9904-4905BF5F131E}" type="presParOf" srcId="{FDAE1A1D-9C91-4924-A5E2-A8D285ED6E72}" destId="{3D9101E1-70E7-43A7-9BC1-55C1C7A59A43}" srcOrd="0" destOrd="0" presId="urn:microsoft.com/office/officeart/2005/8/layout/chevron2"/>
    <dgm:cxn modelId="{B9F2EEBE-1CA2-44A9-84CC-B979AC5E9A8E}" type="presParOf" srcId="{FDAE1A1D-9C91-4924-A5E2-A8D285ED6E72}" destId="{7B1F446E-F066-4AE5-8BD8-B2DE31299A52}" srcOrd="1" destOrd="0" presId="urn:microsoft.com/office/officeart/2005/8/layout/chevron2"/>
    <dgm:cxn modelId="{677C356F-7E93-4F34-8A1B-2FB2CED1CC42}" type="presParOf" srcId="{E2CB98F5-B90E-48B9-8E07-28BD8EEE6588}" destId="{E86424EA-5B8E-4731-882C-E000AEEF6E1D}" srcOrd="1" destOrd="0" presId="urn:microsoft.com/office/officeart/2005/8/layout/chevron2"/>
    <dgm:cxn modelId="{A4626EEC-959F-489C-BEDA-96B51EDE9BD0}" type="presParOf" srcId="{E2CB98F5-B90E-48B9-8E07-28BD8EEE6588}" destId="{68EFF987-2EE2-4BE7-A004-F77E7A25BA54}" srcOrd="2" destOrd="0" presId="urn:microsoft.com/office/officeart/2005/8/layout/chevron2"/>
    <dgm:cxn modelId="{15B0C981-06EB-4104-8C75-C4F0EBAE0FF1}" type="presParOf" srcId="{68EFF987-2EE2-4BE7-A004-F77E7A25BA54}" destId="{5B6AD603-B51D-4248-88A7-64BCA87E2CE9}" srcOrd="0" destOrd="0" presId="urn:microsoft.com/office/officeart/2005/8/layout/chevron2"/>
    <dgm:cxn modelId="{EB50C34C-CD8B-4CCB-8E4D-E1150086FF5F}" type="presParOf" srcId="{68EFF987-2EE2-4BE7-A004-F77E7A25BA54}" destId="{29B7F914-B84D-4DE3-80DA-A463AEFB80B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C99C44-609C-4595-918C-153921D3C83B}"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5AF7F66E-18C4-4F18-94A3-60082C163814}">
      <dgm:prSet phldrT="[Text]" custT="1"/>
      <dgm:spPr/>
      <dgm:t>
        <a:bodyPr/>
        <a:lstStyle/>
        <a:p>
          <a:r>
            <a:rPr lang="fa-IR" sz="1800" dirty="0" smtClean="0">
              <a:cs typeface="B Titr" pitchFamily="2" charset="-78"/>
            </a:rPr>
            <a:t>پیچیده ترین</a:t>
          </a:r>
          <a:endParaRPr lang="en-US" sz="1800" dirty="0">
            <a:cs typeface="B Titr" pitchFamily="2" charset="-78"/>
          </a:endParaRPr>
        </a:p>
      </dgm:t>
    </dgm:pt>
    <dgm:pt modelId="{21E66B61-2015-4FC2-B3E5-56B62137AF00}" type="parTrans" cxnId="{3291217F-F540-4E62-B35C-DC71E0EB882F}">
      <dgm:prSet/>
      <dgm:spPr/>
      <dgm:t>
        <a:bodyPr/>
        <a:lstStyle/>
        <a:p>
          <a:endParaRPr lang="en-US" sz="1200">
            <a:cs typeface="B Titr" pitchFamily="2" charset="-78"/>
          </a:endParaRPr>
        </a:p>
      </dgm:t>
    </dgm:pt>
    <dgm:pt modelId="{588BDB6D-16D0-4DFF-8931-99BF593F5CFA}" type="sibTrans" cxnId="{3291217F-F540-4E62-B35C-DC71E0EB882F}">
      <dgm:prSet/>
      <dgm:spPr/>
      <dgm:t>
        <a:bodyPr/>
        <a:lstStyle/>
        <a:p>
          <a:endParaRPr lang="en-US" sz="1200">
            <a:cs typeface="B Titr" pitchFamily="2" charset="-78"/>
          </a:endParaRPr>
        </a:p>
      </dgm:t>
    </dgm:pt>
    <dgm:pt modelId="{4B76DD63-1B8D-4E3F-A9AF-5649790439B4}">
      <dgm:prSet phldrT="[Text]" custT="1"/>
      <dgm:spPr/>
      <dgm:t>
        <a:bodyPr/>
        <a:lstStyle/>
        <a:p>
          <a:pPr rtl="1"/>
          <a:r>
            <a:rPr lang="fa-IR" sz="1100" dirty="0" smtClean="0">
              <a:cs typeface="B Titr" pitchFamily="2" charset="-78"/>
            </a:rPr>
            <a:t>علوم انسانی فردی</a:t>
          </a:r>
          <a:endParaRPr lang="en-US" sz="1050" dirty="0">
            <a:cs typeface="B Titr" pitchFamily="2" charset="-78"/>
          </a:endParaRPr>
        </a:p>
      </dgm:t>
    </dgm:pt>
    <dgm:pt modelId="{684B3FBA-8332-4B47-BE1E-F203F5956DB3}" type="parTrans" cxnId="{054055A7-3637-474B-B44D-46A88B3D5A51}">
      <dgm:prSet/>
      <dgm:spPr/>
      <dgm:t>
        <a:bodyPr/>
        <a:lstStyle/>
        <a:p>
          <a:endParaRPr lang="en-US" sz="1200">
            <a:cs typeface="B Titr" pitchFamily="2" charset="-78"/>
          </a:endParaRPr>
        </a:p>
      </dgm:t>
    </dgm:pt>
    <dgm:pt modelId="{DD0A3289-6C20-4961-A350-3175B3369E42}" type="sibTrans" cxnId="{054055A7-3637-474B-B44D-46A88B3D5A51}">
      <dgm:prSet/>
      <dgm:spPr/>
      <dgm:t>
        <a:bodyPr/>
        <a:lstStyle/>
        <a:p>
          <a:endParaRPr lang="en-US" sz="1200">
            <a:cs typeface="B Titr" pitchFamily="2" charset="-78"/>
          </a:endParaRPr>
        </a:p>
      </dgm:t>
    </dgm:pt>
    <dgm:pt modelId="{18B3260C-8EAF-43FD-9F47-010B61ACA028}">
      <dgm:prSet phldrT="[Text]" phldr="1" custT="1"/>
      <dgm:spPr/>
      <dgm:t>
        <a:bodyPr/>
        <a:lstStyle/>
        <a:p>
          <a:endParaRPr lang="en-US" sz="2400" dirty="0">
            <a:cs typeface="B Titr" pitchFamily="2" charset="-78"/>
          </a:endParaRPr>
        </a:p>
      </dgm:t>
    </dgm:pt>
    <dgm:pt modelId="{0B120170-1556-4E1A-BA6F-983ED8774DAA}" type="parTrans" cxnId="{F3F085C5-A23C-4BDE-8711-438921DB3337}">
      <dgm:prSet/>
      <dgm:spPr/>
      <dgm:t>
        <a:bodyPr/>
        <a:lstStyle/>
        <a:p>
          <a:endParaRPr lang="en-US" sz="1200">
            <a:cs typeface="B Titr" pitchFamily="2" charset="-78"/>
          </a:endParaRPr>
        </a:p>
      </dgm:t>
    </dgm:pt>
    <dgm:pt modelId="{8C8C4361-4379-4ED1-9EB7-EE6BA1446006}" type="sibTrans" cxnId="{F3F085C5-A23C-4BDE-8711-438921DB3337}">
      <dgm:prSet/>
      <dgm:spPr/>
      <dgm:t>
        <a:bodyPr/>
        <a:lstStyle/>
        <a:p>
          <a:endParaRPr lang="en-US" sz="1200">
            <a:cs typeface="B Titr" pitchFamily="2" charset="-78"/>
          </a:endParaRPr>
        </a:p>
      </dgm:t>
    </dgm:pt>
    <dgm:pt modelId="{50D310A3-E9F3-4C05-95DB-2B72FE47C2C3}">
      <dgm:prSet phldrT="[Text]" custT="1"/>
      <dgm:spPr/>
      <dgm:t>
        <a:bodyPr/>
        <a:lstStyle/>
        <a:p>
          <a:pPr rtl="1"/>
          <a:r>
            <a:rPr lang="ar-SA" sz="1100" dirty="0" smtClean="0">
              <a:solidFill>
                <a:schemeClr val="bg1"/>
              </a:solidFill>
              <a:cs typeface="B Titr" pitchFamily="2" charset="-78"/>
            </a:rPr>
            <a:t>علوم طبیعی </a:t>
          </a:r>
          <a:r>
            <a:rPr lang="fa-IR" sz="1100" dirty="0" smtClean="0">
              <a:solidFill>
                <a:schemeClr val="bg1"/>
              </a:solidFill>
              <a:cs typeface="B Titr" pitchFamily="2" charset="-78"/>
            </a:rPr>
            <a:t>بی جان</a:t>
          </a:r>
          <a:endParaRPr lang="en-US" sz="1100" dirty="0">
            <a:solidFill>
              <a:schemeClr val="bg1"/>
            </a:solidFill>
            <a:cs typeface="B Titr" pitchFamily="2" charset="-78"/>
          </a:endParaRPr>
        </a:p>
      </dgm:t>
    </dgm:pt>
    <dgm:pt modelId="{5A28D7C2-BB03-44C8-BB57-7CDAC218DE1C}" type="parTrans" cxnId="{16EC3627-7835-4982-9F4D-86D2C7EDF92B}">
      <dgm:prSet/>
      <dgm:spPr/>
      <dgm:t>
        <a:bodyPr/>
        <a:lstStyle/>
        <a:p>
          <a:endParaRPr lang="en-US" sz="1200">
            <a:cs typeface="B Titr" pitchFamily="2" charset="-78"/>
          </a:endParaRPr>
        </a:p>
      </dgm:t>
    </dgm:pt>
    <dgm:pt modelId="{5FEDBC6F-FEC9-43D5-8DB5-EFC8F3F8BE34}" type="sibTrans" cxnId="{16EC3627-7835-4982-9F4D-86D2C7EDF92B}">
      <dgm:prSet/>
      <dgm:spPr/>
      <dgm:t>
        <a:bodyPr/>
        <a:lstStyle/>
        <a:p>
          <a:endParaRPr lang="en-US" sz="1200">
            <a:cs typeface="B Titr" pitchFamily="2" charset="-78"/>
          </a:endParaRPr>
        </a:p>
      </dgm:t>
    </dgm:pt>
    <dgm:pt modelId="{37D9E591-61E9-4B2D-ACC6-DAFCA1697616}">
      <dgm:prSet phldrT="[Text]" custT="1"/>
      <dgm:spPr/>
      <dgm:t>
        <a:bodyPr/>
        <a:lstStyle/>
        <a:p>
          <a:pPr rtl="1"/>
          <a:r>
            <a:rPr lang="ar-SA" sz="1100" dirty="0" smtClean="0">
              <a:solidFill>
                <a:schemeClr val="bg1"/>
              </a:solidFill>
              <a:cs typeface="B Titr" pitchFamily="2" charset="-78"/>
            </a:rPr>
            <a:t>علوم طبیعی جانداران </a:t>
          </a:r>
          <a:endParaRPr lang="en-US" sz="1100" dirty="0">
            <a:solidFill>
              <a:schemeClr val="bg1"/>
            </a:solidFill>
            <a:cs typeface="B Titr" pitchFamily="2" charset="-78"/>
          </a:endParaRPr>
        </a:p>
      </dgm:t>
    </dgm:pt>
    <dgm:pt modelId="{4ED5875B-3715-4738-8A2D-B43AA35A37C9}" type="parTrans" cxnId="{CAA53DCD-2403-41F5-9CAF-A3042BE6D500}">
      <dgm:prSet/>
      <dgm:spPr/>
      <dgm:t>
        <a:bodyPr/>
        <a:lstStyle/>
        <a:p>
          <a:endParaRPr lang="en-US" sz="1200">
            <a:cs typeface="B Titr" pitchFamily="2" charset="-78"/>
          </a:endParaRPr>
        </a:p>
      </dgm:t>
    </dgm:pt>
    <dgm:pt modelId="{61B87588-AF12-4F1C-8C82-F4992DAF60DA}" type="sibTrans" cxnId="{CAA53DCD-2403-41F5-9CAF-A3042BE6D500}">
      <dgm:prSet/>
      <dgm:spPr/>
      <dgm:t>
        <a:bodyPr/>
        <a:lstStyle/>
        <a:p>
          <a:endParaRPr lang="en-US" sz="1200">
            <a:cs typeface="B Titr" pitchFamily="2" charset="-78"/>
          </a:endParaRPr>
        </a:p>
      </dgm:t>
    </dgm:pt>
    <dgm:pt modelId="{CB5D842C-FF38-42F6-BFD1-A113D476CD54}">
      <dgm:prSet phldrT="[Text]" custT="1"/>
      <dgm:spPr/>
      <dgm:t>
        <a:bodyPr/>
        <a:lstStyle/>
        <a:p>
          <a:r>
            <a:rPr lang="fa-IR" sz="1800" dirty="0" smtClean="0">
              <a:cs typeface="B Titr" pitchFamily="2" charset="-78"/>
            </a:rPr>
            <a:t>ساده ترین</a:t>
          </a:r>
          <a:endParaRPr lang="en-US" sz="1800" dirty="0">
            <a:cs typeface="B Titr" pitchFamily="2" charset="-78"/>
          </a:endParaRPr>
        </a:p>
      </dgm:t>
    </dgm:pt>
    <dgm:pt modelId="{9B39C32A-6ADB-4F3A-AC72-E2621EB90137}" type="parTrans" cxnId="{FD8964A6-1884-4BC9-B372-A2586ED4A31E}">
      <dgm:prSet/>
      <dgm:spPr/>
      <dgm:t>
        <a:bodyPr/>
        <a:lstStyle/>
        <a:p>
          <a:endParaRPr lang="en-US" sz="1200">
            <a:cs typeface="B Titr" pitchFamily="2" charset="-78"/>
          </a:endParaRPr>
        </a:p>
      </dgm:t>
    </dgm:pt>
    <dgm:pt modelId="{A40F14B8-3369-4596-9107-9334458F79D2}" type="sibTrans" cxnId="{FD8964A6-1884-4BC9-B372-A2586ED4A31E}">
      <dgm:prSet/>
      <dgm:spPr/>
      <dgm:t>
        <a:bodyPr/>
        <a:lstStyle/>
        <a:p>
          <a:endParaRPr lang="en-US" sz="1200">
            <a:cs typeface="B Titr" pitchFamily="2" charset="-78"/>
          </a:endParaRPr>
        </a:p>
      </dgm:t>
    </dgm:pt>
    <dgm:pt modelId="{07057DE4-47B8-413F-9ED4-64EF0F0E0070}">
      <dgm:prSet phldrT="[Text]" custT="1"/>
      <dgm:spPr/>
      <dgm:t>
        <a:bodyPr/>
        <a:lstStyle/>
        <a:p>
          <a:pPr rtl="1"/>
          <a:r>
            <a:rPr lang="fa-IR" sz="1200" dirty="0" smtClean="0">
              <a:solidFill>
                <a:schemeClr val="bg1"/>
              </a:solidFill>
              <a:cs typeface="B Titr" pitchFamily="2" charset="-78"/>
            </a:rPr>
            <a:t>ریاضیات (محفوظات مجرد ذهنی)</a:t>
          </a:r>
          <a:endParaRPr lang="en-US" sz="1200" dirty="0">
            <a:solidFill>
              <a:schemeClr val="bg1"/>
            </a:solidFill>
            <a:cs typeface="B Titr" pitchFamily="2" charset="-78"/>
          </a:endParaRPr>
        </a:p>
      </dgm:t>
    </dgm:pt>
    <dgm:pt modelId="{99852109-CE7A-4A9C-B094-5354FFE44183}" type="parTrans" cxnId="{34F307F1-6BB2-4199-B616-07020812769E}">
      <dgm:prSet/>
      <dgm:spPr/>
      <dgm:t>
        <a:bodyPr/>
        <a:lstStyle/>
        <a:p>
          <a:endParaRPr lang="en-US" sz="1200">
            <a:cs typeface="B Titr" pitchFamily="2" charset="-78"/>
          </a:endParaRPr>
        </a:p>
      </dgm:t>
    </dgm:pt>
    <dgm:pt modelId="{24D7DBDE-91CC-4FD9-9277-ADB51407AD76}" type="sibTrans" cxnId="{34F307F1-6BB2-4199-B616-07020812769E}">
      <dgm:prSet/>
      <dgm:spPr/>
      <dgm:t>
        <a:bodyPr/>
        <a:lstStyle/>
        <a:p>
          <a:endParaRPr lang="en-US" sz="1200">
            <a:cs typeface="B Titr" pitchFamily="2" charset="-78"/>
          </a:endParaRPr>
        </a:p>
      </dgm:t>
    </dgm:pt>
    <dgm:pt modelId="{18B28EA5-0332-4979-AA62-59F5AE7F056F}">
      <dgm:prSet phldrT="[Text]" custT="1"/>
      <dgm:spPr/>
      <dgm:t>
        <a:bodyPr/>
        <a:lstStyle/>
        <a:p>
          <a:pPr rtl="1"/>
          <a:r>
            <a:rPr lang="fa-IR" sz="1050" dirty="0" smtClean="0">
              <a:cs typeface="B Titr" pitchFamily="2" charset="-78"/>
            </a:rPr>
            <a:t>علوم انسانی اجتماعی</a:t>
          </a:r>
          <a:endParaRPr lang="en-US" sz="1050" dirty="0">
            <a:cs typeface="B Titr" pitchFamily="2" charset="-78"/>
          </a:endParaRPr>
        </a:p>
      </dgm:t>
    </dgm:pt>
    <dgm:pt modelId="{240B93A7-4CD7-4D56-B77D-84DD7D98CDD3}" type="parTrans" cxnId="{6051DF60-476E-4E8A-80D6-E0A24342AF97}">
      <dgm:prSet/>
      <dgm:spPr/>
      <dgm:t>
        <a:bodyPr/>
        <a:lstStyle/>
        <a:p>
          <a:endParaRPr lang="en-US" sz="1200">
            <a:cs typeface="B Titr" pitchFamily="2" charset="-78"/>
          </a:endParaRPr>
        </a:p>
      </dgm:t>
    </dgm:pt>
    <dgm:pt modelId="{B0C87376-81E3-4435-AD54-A993F5C283BD}" type="sibTrans" cxnId="{6051DF60-476E-4E8A-80D6-E0A24342AF97}">
      <dgm:prSet/>
      <dgm:spPr/>
      <dgm:t>
        <a:bodyPr/>
        <a:lstStyle/>
        <a:p>
          <a:endParaRPr lang="en-US" sz="1200">
            <a:cs typeface="B Titr" pitchFamily="2" charset="-78"/>
          </a:endParaRPr>
        </a:p>
      </dgm:t>
    </dgm:pt>
    <dgm:pt modelId="{8820FA75-F7A2-4C21-BF1F-0BCB02C2A9EF}" type="pres">
      <dgm:prSet presAssocID="{9BC99C44-609C-4595-918C-153921D3C83B}" presName="Name0" presStyleCnt="0">
        <dgm:presLayoutVars>
          <dgm:chMax val="7"/>
          <dgm:dir/>
          <dgm:animLvl val="lvl"/>
          <dgm:resizeHandles val="exact"/>
        </dgm:presLayoutVars>
      </dgm:prSet>
      <dgm:spPr/>
      <dgm:t>
        <a:bodyPr/>
        <a:lstStyle/>
        <a:p>
          <a:endParaRPr lang="en-US"/>
        </a:p>
      </dgm:t>
    </dgm:pt>
    <dgm:pt modelId="{A62C7DAA-11EA-4247-A6C6-1B2A555D6E84}" type="pres">
      <dgm:prSet presAssocID="{5AF7F66E-18C4-4F18-94A3-60082C163814}" presName="circle1" presStyleLbl="node1" presStyleIdx="0" presStyleCnt="3"/>
      <dgm:spPr>
        <a:solidFill>
          <a:srgbClr val="7030A0"/>
        </a:solidFill>
      </dgm:spPr>
    </dgm:pt>
    <dgm:pt modelId="{C51E11D8-8A8D-4F82-B185-185CA9E8E0A0}" type="pres">
      <dgm:prSet presAssocID="{5AF7F66E-18C4-4F18-94A3-60082C163814}" presName="space" presStyleCnt="0"/>
      <dgm:spPr/>
    </dgm:pt>
    <dgm:pt modelId="{2897136D-C127-4398-85AD-E06A9992FFCB}" type="pres">
      <dgm:prSet presAssocID="{5AF7F66E-18C4-4F18-94A3-60082C163814}" presName="rect1" presStyleLbl="alignAcc1" presStyleIdx="0" presStyleCnt="3" custLinFactNeighborX="-840" custLinFactNeighborY="-3067"/>
      <dgm:spPr/>
      <dgm:t>
        <a:bodyPr/>
        <a:lstStyle/>
        <a:p>
          <a:endParaRPr lang="en-US"/>
        </a:p>
      </dgm:t>
    </dgm:pt>
    <dgm:pt modelId="{ECFE578E-D050-4B71-AE35-FC7A3BCDFF73}" type="pres">
      <dgm:prSet presAssocID="{18B3260C-8EAF-43FD-9F47-010B61ACA028}" presName="vertSpace2" presStyleLbl="node1" presStyleIdx="0" presStyleCnt="3"/>
      <dgm:spPr/>
    </dgm:pt>
    <dgm:pt modelId="{B550C370-5AD9-45F2-819D-2433AA005D01}" type="pres">
      <dgm:prSet presAssocID="{18B3260C-8EAF-43FD-9F47-010B61ACA028}" presName="circle2" presStyleLbl="node1" presStyleIdx="1" presStyleCnt="3"/>
      <dgm:spPr>
        <a:solidFill>
          <a:srgbClr val="0000CC"/>
        </a:solidFill>
      </dgm:spPr>
    </dgm:pt>
    <dgm:pt modelId="{514C5627-807B-43F1-9B9B-C1916D7F0943}" type="pres">
      <dgm:prSet presAssocID="{18B3260C-8EAF-43FD-9F47-010B61ACA028}" presName="rect2" presStyleLbl="alignAcc1" presStyleIdx="1" presStyleCnt="3"/>
      <dgm:spPr/>
      <dgm:t>
        <a:bodyPr/>
        <a:lstStyle/>
        <a:p>
          <a:endParaRPr lang="en-US"/>
        </a:p>
      </dgm:t>
    </dgm:pt>
    <dgm:pt modelId="{C6CF77CD-6B31-4CA6-BDFF-4B19C15EB59A}" type="pres">
      <dgm:prSet presAssocID="{CB5D842C-FF38-42F6-BFD1-A113D476CD54}" presName="vertSpace3" presStyleLbl="node1" presStyleIdx="1" presStyleCnt="3"/>
      <dgm:spPr/>
    </dgm:pt>
    <dgm:pt modelId="{35F6A708-A1A9-47A9-80E4-0BC70EEFEB3F}" type="pres">
      <dgm:prSet presAssocID="{CB5D842C-FF38-42F6-BFD1-A113D476CD54}" presName="circle3" presStyleLbl="node1" presStyleIdx="2" presStyleCnt="3" custScaleY="113235"/>
      <dgm:spPr>
        <a:solidFill>
          <a:srgbClr val="00CC00"/>
        </a:solidFill>
      </dgm:spPr>
    </dgm:pt>
    <dgm:pt modelId="{40F07E75-5B69-48E9-A014-37C830350CD8}" type="pres">
      <dgm:prSet presAssocID="{CB5D842C-FF38-42F6-BFD1-A113D476CD54}" presName="rect3" presStyleLbl="alignAcc1" presStyleIdx="2" presStyleCnt="3"/>
      <dgm:spPr/>
      <dgm:t>
        <a:bodyPr/>
        <a:lstStyle/>
        <a:p>
          <a:endParaRPr lang="en-US"/>
        </a:p>
      </dgm:t>
    </dgm:pt>
    <dgm:pt modelId="{B69C2501-DF78-4A33-8F35-26C7569F9F2D}" type="pres">
      <dgm:prSet presAssocID="{5AF7F66E-18C4-4F18-94A3-60082C163814}" presName="rect1ParTx" presStyleLbl="alignAcc1" presStyleIdx="2" presStyleCnt="3">
        <dgm:presLayoutVars>
          <dgm:chMax val="1"/>
          <dgm:bulletEnabled val="1"/>
        </dgm:presLayoutVars>
      </dgm:prSet>
      <dgm:spPr/>
      <dgm:t>
        <a:bodyPr/>
        <a:lstStyle/>
        <a:p>
          <a:endParaRPr lang="en-US"/>
        </a:p>
      </dgm:t>
    </dgm:pt>
    <dgm:pt modelId="{219DA6ED-FCE0-4C3B-8CCA-FFB39E360023}" type="pres">
      <dgm:prSet presAssocID="{5AF7F66E-18C4-4F18-94A3-60082C163814}" presName="rect1ChTx" presStyleLbl="alignAcc1" presStyleIdx="2" presStyleCnt="3" custScaleX="100000">
        <dgm:presLayoutVars>
          <dgm:bulletEnabled val="1"/>
        </dgm:presLayoutVars>
      </dgm:prSet>
      <dgm:spPr/>
      <dgm:t>
        <a:bodyPr/>
        <a:lstStyle/>
        <a:p>
          <a:endParaRPr lang="en-US"/>
        </a:p>
      </dgm:t>
    </dgm:pt>
    <dgm:pt modelId="{E2158743-E850-4A92-8A17-A1A44F1FB418}" type="pres">
      <dgm:prSet presAssocID="{18B3260C-8EAF-43FD-9F47-010B61ACA028}" presName="rect2ParTx" presStyleLbl="alignAcc1" presStyleIdx="2" presStyleCnt="3">
        <dgm:presLayoutVars>
          <dgm:chMax val="1"/>
          <dgm:bulletEnabled val="1"/>
        </dgm:presLayoutVars>
      </dgm:prSet>
      <dgm:spPr/>
      <dgm:t>
        <a:bodyPr/>
        <a:lstStyle/>
        <a:p>
          <a:endParaRPr lang="en-US"/>
        </a:p>
      </dgm:t>
    </dgm:pt>
    <dgm:pt modelId="{7E794BBF-E65B-4648-850D-85C9406AE22E}" type="pres">
      <dgm:prSet presAssocID="{18B3260C-8EAF-43FD-9F47-010B61ACA028}" presName="rect2ChTx" presStyleLbl="alignAcc1" presStyleIdx="2" presStyleCnt="3">
        <dgm:presLayoutVars>
          <dgm:bulletEnabled val="1"/>
        </dgm:presLayoutVars>
      </dgm:prSet>
      <dgm:spPr/>
      <dgm:t>
        <a:bodyPr/>
        <a:lstStyle/>
        <a:p>
          <a:endParaRPr lang="en-US"/>
        </a:p>
      </dgm:t>
    </dgm:pt>
    <dgm:pt modelId="{EC066767-8951-4103-BAA3-D1305119FB9A}" type="pres">
      <dgm:prSet presAssocID="{CB5D842C-FF38-42F6-BFD1-A113D476CD54}" presName="rect3ParTx" presStyleLbl="alignAcc1" presStyleIdx="2" presStyleCnt="3">
        <dgm:presLayoutVars>
          <dgm:chMax val="1"/>
          <dgm:bulletEnabled val="1"/>
        </dgm:presLayoutVars>
      </dgm:prSet>
      <dgm:spPr/>
      <dgm:t>
        <a:bodyPr/>
        <a:lstStyle/>
        <a:p>
          <a:endParaRPr lang="en-US"/>
        </a:p>
      </dgm:t>
    </dgm:pt>
    <dgm:pt modelId="{3B838F0A-3302-46B9-8D45-4A0E52C76AEB}" type="pres">
      <dgm:prSet presAssocID="{CB5D842C-FF38-42F6-BFD1-A113D476CD54}" presName="rect3ChTx" presStyleLbl="alignAcc1" presStyleIdx="2" presStyleCnt="3">
        <dgm:presLayoutVars>
          <dgm:bulletEnabled val="1"/>
        </dgm:presLayoutVars>
      </dgm:prSet>
      <dgm:spPr/>
      <dgm:t>
        <a:bodyPr/>
        <a:lstStyle/>
        <a:p>
          <a:endParaRPr lang="en-US"/>
        </a:p>
      </dgm:t>
    </dgm:pt>
  </dgm:ptLst>
  <dgm:cxnLst>
    <dgm:cxn modelId="{F3E3C389-3291-45D6-84B9-5E96B2B963F0}" type="presOf" srcId="{37D9E591-61E9-4B2D-ACC6-DAFCA1697616}" destId="{7E794BBF-E65B-4648-850D-85C9406AE22E}" srcOrd="0" destOrd="1" presId="urn:microsoft.com/office/officeart/2005/8/layout/target3"/>
    <dgm:cxn modelId="{1B1981F9-C398-47A2-A8A4-A9CB6709B06E}" type="presOf" srcId="{50D310A3-E9F3-4C05-95DB-2B72FE47C2C3}" destId="{7E794BBF-E65B-4648-850D-85C9406AE22E}" srcOrd="0" destOrd="0" presId="urn:microsoft.com/office/officeart/2005/8/layout/target3"/>
    <dgm:cxn modelId="{8B53624E-5C41-46CA-8EB7-7999434E89A3}" type="presOf" srcId="{5AF7F66E-18C4-4F18-94A3-60082C163814}" destId="{B69C2501-DF78-4A33-8F35-26C7569F9F2D}" srcOrd="1" destOrd="0" presId="urn:microsoft.com/office/officeart/2005/8/layout/target3"/>
    <dgm:cxn modelId="{69F910E3-B8EF-4146-A42E-4710EAD90CCF}" type="presOf" srcId="{CB5D842C-FF38-42F6-BFD1-A113D476CD54}" destId="{40F07E75-5B69-48E9-A014-37C830350CD8}" srcOrd="0" destOrd="0" presId="urn:microsoft.com/office/officeart/2005/8/layout/target3"/>
    <dgm:cxn modelId="{34F307F1-6BB2-4199-B616-07020812769E}" srcId="{CB5D842C-FF38-42F6-BFD1-A113D476CD54}" destId="{07057DE4-47B8-413F-9ED4-64EF0F0E0070}" srcOrd="0" destOrd="0" parTransId="{99852109-CE7A-4A9C-B094-5354FFE44183}" sibTransId="{24D7DBDE-91CC-4FD9-9277-ADB51407AD76}"/>
    <dgm:cxn modelId="{16EC3627-7835-4982-9F4D-86D2C7EDF92B}" srcId="{18B3260C-8EAF-43FD-9F47-010B61ACA028}" destId="{50D310A3-E9F3-4C05-95DB-2B72FE47C2C3}" srcOrd="0" destOrd="0" parTransId="{5A28D7C2-BB03-44C8-BB57-7CDAC218DE1C}" sibTransId="{5FEDBC6F-FEC9-43D5-8DB5-EFC8F3F8BE34}"/>
    <dgm:cxn modelId="{39AA15B3-927F-4437-8771-0CBCFDE3002B}" type="presOf" srcId="{07057DE4-47B8-413F-9ED4-64EF0F0E0070}" destId="{3B838F0A-3302-46B9-8D45-4A0E52C76AEB}" srcOrd="0" destOrd="0" presId="urn:microsoft.com/office/officeart/2005/8/layout/target3"/>
    <dgm:cxn modelId="{77A2795D-73BB-4672-AD9F-D24D7B894EC0}" type="presOf" srcId="{4B76DD63-1B8D-4E3F-A9AF-5649790439B4}" destId="{219DA6ED-FCE0-4C3B-8CCA-FFB39E360023}" srcOrd="0" destOrd="0" presId="urn:microsoft.com/office/officeart/2005/8/layout/target3"/>
    <dgm:cxn modelId="{F3F085C5-A23C-4BDE-8711-438921DB3337}" srcId="{9BC99C44-609C-4595-918C-153921D3C83B}" destId="{18B3260C-8EAF-43FD-9F47-010B61ACA028}" srcOrd="1" destOrd="0" parTransId="{0B120170-1556-4E1A-BA6F-983ED8774DAA}" sibTransId="{8C8C4361-4379-4ED1-9EB7-EE6BA1446006}"/>
    <dgm:cxn modelId="{6051DF60-476E-4E8A-80D6-E0A24342AF97}" srcId="{5AF7F66E-18C4-4F18-94A3-60082C163814}" destId="{18B28EA5-0332-4979-AA62-59F5AE7F056F}" srcOrd="1" destOrd="0" parTransId="{240B93A7-4CD7-4D56-B77D-84DD7D98CDD3}" sibTransId="{B0C87376-81E3-4435-AD54-A993F5C283BD}"/>
    <dgm:cxn modelId="{1AD3CD38-7D65-4D7E-93AE-1D852236B08C}" type="presOf" srcId="{9BC99C44-609C-4595-918C-153921D3C83B}" destId="{8820FA75-F7A2-4C21-BF1F-0BCB02C2A9EF}" srcOrd="0" destOrd="0" presId="urn:microsoft.com/office/officeart/2005/8/layout/target3"/>
    <dgm:cxn modelId="{F6C72B4E-5E4A-482D-A444-326804102F10}" type="presOf" srcId="{5AF7F66E-18C4-4F18-94A3-60082C163814}" destId="{2897136D-C127-4398-85AD-E06A9992FFCB}" srcOrd="0" destOrd="0" presId="urn:microsoft.com/office/officeart/2005/8/layout/target3"/>
    <dgm:cxn modelId="{3291217F-F540-4E62-B35C-DC71E0EB882F}" srcId="{9BC99C44-609C-4595-918C-153921D3C83B}" destId="{5AF7F66E-18C4-4F18-94A3-60082C163814}" srcOrd="0" destOrd="0" parTransId="{21E66B61-2015-4FC2-B3E5-56B62137AF00}" sibTransId="{588BDB6D-16D0-4DFF-8931-99BF593F5CFA}"/>
    <dgm:cxn modelId="{42104215-1542-4F66-BB2B-938BCA850991}" type="presOf" srcId="{18B3260C-8EAF-43FD-9F47-010B61ACA028}" destId="{514C5627-807B-43F1-9B9B-C1916D7F0943}" srcOrd="0" destOrd="0" presId="urn:microsoft.com/office/officeart/2005/8/layout/target3"/>
    <dgm:cxn modelId="{C39570B8-6B93-4428-9C41-642CC0DAB5D8}" type="presOf" srcId="{18B3260C-8EAF-43FD-9F47-010B61ACA028}" destId="{E2158743-E850-4A92-8A17-A1A44F1FB418}" srcOrd="1" destOrd="0" presId="urn:microsoft.com/office/officeart/2005/8/layout/target3"/>
    <dgm:cxn modelId="{CAA53DCD-2403-41F5-9CAF-A3042BE6D500}" srcId="{18B3260C-8EAF-43FD-9F47-010B61ACA028}" destId="{37D9E591-61E9-4B2D-ACC6-DAFCA1697616}" srcOrd="1" destOrd="0" parTransId="{4ED5875B-3715-4738-8A2D-B43AA35A37C9}" sibTransId="{61B87588-AF12-4F1C-8C82-F4992DAF60DA}"/>
    <dgm:cxn modelId="{B73C6DB9-B79C-4144-BFD5-F5A612FFE9D7}" type="presOf" srcId="{18B28EA5-0332-4979-AA62-59F5AE7F056F}" destId="{219DA6ED-FCE0-4C3B-8CCA-FFB39E360023}" srcOrd="0" destOrd="1" presId="urn:microsoft.com/office/officeart/2005/8/layout/target3"/>
    <dgm:cxn modelId="{B2956F09-6FC9-4D94-94BB-6B30586AD321}" type="presOf" srcId="{CB5D842C-FF38-42F6-BFD1-A113D476CD54}" destId="{EC066767-8951-4103-BAA3-D1305119FB9A}" srcOrd="1" destOrd="0" presId="urn:microsoft.com/office/officeart/2005/8/layout/target3"/>
    <dgm:cxn modelId="{FD8964A6-1884-4BC9-B372-A2586ED4A31E}" srcId="{9BC99C44-609C-4595-918C-153921D3C83B}" destId="{CB5D842C-FF38-42F6-BFD1-A113D476CD54}" srcOrd="2" destOrd="0" parTransId="{9B39C32A-6ADB-4F3A-AC72-E2621EB90137}" sibTransId="{A40F14B8-3369-4596-9107-9334458F79D2}"/>
    <dgm:cxn modelId="{054055A7-3637-474B-B44D-46A88B3D5A51}" srcId="{5AF7F66E-18C4-4F18-94A3-60082C163814}" destId="{4B76DD63-1B8D-4E3F-A9AF-5649790439B4}" srcOrd="0" destOrd="0" parTransId="{684B3FBA-8332-4B47-BE1E-F203F5956DB3}" sibTransId="{DD0A3289-6C20-4961-A350-3175B3369E42}"/>
    <dgm:cxn modelId="{B5E9DF2B-EBDA-4B4D-8C6F-21487E857BC2}" type="presParOf" srcId="{8820FA75-F7A2-4C21-BF1F-0BCB02C2A9EF}" destId="{A62C7DAA-11EA-4247-A6C6-1B2A555D6E84}" srcOrd="0" destOrd="0" presId="urn:microsoft.com/office/officeart/2005/8/layout/target3"/>
    <dgm:cxn modelId="{65FA3CE4-CF11-4D14-9A5C-B2E579327EA7}" type="presParOf" srcId="{8820FA75-F7A2-4C21-BF1F-0BCB02C2A9EF}" destId="{C51E11D8-8A8D-4F82-B185-185CA9E8E0A0}" srcOrd="1" destOrd="0" presId="urn:microsoft.com/office/officeart/2005/8/layout/target3"/>
    <dgm:cxn modelId="{B00DB788-CB7D-4D9E-A7A3-9495513178E3}" type="presParOf" srcId="{8820FA75-F7A2-4C21-BF1F-0BCB02C2A9EF}" destId="{2897136D-C127-4398-85AD-E06A9992FFCB}" srcOrd="2" destOrd="0" presId="urn:microsoft.com/office/officeart/2005/8/layout/target3"/>
    <dgm:cxn modelId="{124EC5D1-CB6C-4A62-BBD1-3E57696D9308}" type="presParOf" srcId="{8820FA75-F7A2-4C21-BF1F-0BCB02C2A9EF}" destId="{ECFE578E-D050-4B71-AE35-FC7A3BCDFF73}" srcOrd="3" destOrd="0" presId="urn:microsoft.com/office/officeart/2005/8/layout/target3"/>
    <dgm:cxn modelId="{2A5BABF1-3F76-4F13-BA98-E6EE7D553AF2}" type="presParOf" srcId="{8820FA75-F7A2-4C21-BF1F-0BCB02C2A9EF}" destId="{B550C370-5AD9-45F2-819D-2433AA005D01}" srcOrd="4" destOrd="0" presId="urn:microsoft.com/office/officeart/2005/8/layout/target3"/>
    <dgm:cxn modelId="{50DDD27A-B75F-45E8-947D-E776DA176C4F}" type="presParOf" srcId="{8820FA75-F7A2-4C21-BF1F-0BCB02C2A9EF}" destId="{514C5627-807B-43F1-9B9B-C1916D7F0943}" srcOrd="5" destOrd="0" presId="urn:microsoft.com/office/officeart/2005/8/layout/target3"/>
    <dgm:cxn modelId="{AD4A2D49-18DB-4099-A241-41E825103FA9}" type="presParOf" srcId="{8820FA75-F7A2-4C21-BF1F-0BCB02C2A9EF}" destId="{C6CF77CD-6B31-4CA6-BDFF-4B19C15EB59A}" srcOrd="6" destOrd="0" presId="urn:microsoft.com/office/officeart/2005/8/layout/target3"/>
    <dgm:cxn modelId="{442EAC9E-F683-4667-A12A-921FD2329D30}" type="presParOf" srcId="{8820FA75-F7A2-4C21-BF1F-0BCB02C2A9EF}" destId="{35F6A708-A1A9-47A9-80E4-0BC70EEFEB3F}" srcOrd="7" destOrd="0" presId="urn:microsoft.com/office/officeart/2005/8/layout/target3"/>
    <dgm:cxn modelId="{E5769924-89F6-4703-BADB-9D9C387288B2}" type="presParOf" srcId="{8820FA75-F7A2-4C21-BF1F-0BCB02C2A9EF}" destId="{40F07E75-5B69-48E9-A014-37C830350CD8}" srcOrd="8" destOrd="0" presId="urn:microsoft.com/office/officeart/2005/8/layout/target3"/>
    <dgm:cxn modelId="{0D32439C-66A5-4228-9B82-97D9B3B02C21}" type="presParOf" srcId="{8820FA75-F7A2-4C21-BF1F-0BCB02C2A9EF}" destId="{B69C2501-DF78-4A33-8F35-26C7569F9F2D}" srcOrd="9" destOrd="0" presId="urn:microsoft.com/office/officeart/2005/8/layout/target3"/>
    <dgm:cxn modelId="{CE61DA98-68D9-4152-8863-1EBC3866F9AF}" type="presParOf" srcId="{8820FA75-F7A2-4C21-BF1F-0BCB02C2A9EF}" destId="{219DA6ED-FCE0-4C3B-8CCA-FFB39E360023}" srcOrd="10" destOrd="0" presId="urn:microsoft.com/office/officeart/2005/8/layout/target3"/>
    <dgm:cxn modelId="{625923DA-A87A-4764-8221-6959875065D7}" type="presParOf" srcId="{8820FA75-F7A2-4C21-BF1F-0BCB02C2A9EF}" destId="{E2158743-E850-4A92-8A17-A1A44F1FB418}" srcOrd="11" destOrd="0" presId="urn:microsoft.com/office/officeart/2005/8/layout/target3"/>
    <dgm:cxn modelId="{92A4A928-E35A-4EF6-9F3E-D163FA36014A}" type="presParOf" srcId="{8820FA75-F7A2-4C21-BF1F-0BCB02C2A9EF}" destId="{7E794BBF-E65B-4648-850D-85C9406AE22E}" srcOrd="12" destOrd="0" presId="urn:microsoft.com/office/officeart/2005/8/layout/target3"/>
    <dgm:cxn modelId="{A359E7CE-376B-4278-9F04-B85C5B1484CA}" type="presParOf" srcId="{8820FA75-F7A2-4C21-BF1F-0BCB02C2A9EF}" destId="{EC066767-8951-4103-BAA3-D1305119FB9A}" srcOrd="13" destOrd="0" presId="urn:microsoft.com/office/officeart/2005/8/layout/target3"/>
    <dgm:cxn modelId="{653A165C-7FEA-4480-835F-76763936DF1D}" type="presParOf" srcId="{8820FA75-F7A2-4C21-BF1F-0BCB02C2A9EF}" destId="{3B838F0A-3302-46B9-8D45-4A0E52C76AEB}" srcOrd="14" destOrd="0" presId="urn:microsoft.com/office/officeart/2005/8/layout/targe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9106C53-3BC6-4BB5-A9F8-36D0C72F9591}" type="doc">
      <dgm:prSet loTypeId="urn:microsoft.com/office/officeart/2005/8/layout/hProcess9" loCatId="process" qsTypeId="urn:microsoft.com/office/officeart/2005/8/quickstyle/simple1" qsCatId="simple" csTypeId="urn:microsoft.com/office/officeart/2005/8/colors/accent1_2" csCatId="accent1" phldr="1"/>
      <dgm:spPr/>
    </dgm:pt>
    <dgm:pt modelId="{90A5907E-BA85-41E8-80E1-D778F583C6A4}">
      <dgm:prSet phldrT="[Text]" custT="1"/>
      <dgm:spPr>
        <a:solidFill>
          <a:srgbClr val="005C00"/>
        </a:solidFill>
      </dgm:spPr>
      <dgm:t>
        <a:bodyPr/>
        <a:lstStyle/>
        <a:p>
          <a:pPr rtl="1"/>
          <a:r>
            <a:rPr lang="fa-IR" sz="1000" dirty="0" smtClean="0">
              <a:cs typeface="B Zar" pitchFamily="2" charset="-78"/>
            </a:rPr>
            <a:t>حضرت محمد</a:t>
          </a:r>
        </a:p>
        <a:p>
          <a:pPr rtl="1"/>
          <a:r>
            <a:rPr lang="fa-IR" sz="1000" dirty="0" smtClean="0">
              <a:cs typeface="B Zar" pitchFamily="2" charset="-78"/>
            </a:rPr>
            <a:t>(ص)</a:t>
          </a:r>
          <a:endParaRPr lang="fa-IR" sz="1000" dirty="0">
            <a:cs typeface="B Zar" pitchFamily="2" charset="-78"/>
          </a:endParaRPr>
        </a:p>
      </dgm:t>
    </dgm:pt>
    <dgm:pt modelId="{BF552504-97A6-46FB-927D-FDC488C0F937}" type="parTrans" cxnId="{3017C3D8-9897-4274-8558-85C7DB496CA9}">
      <dgm:prSet/>
      <dgm:spPr/>
      <dgm:t>
        <a:bodyPr/>
        <a:lstStyle/>
        <a:p>
          <a:pPr rtl="1"/>
          <a:endParaRPr lang="fa-IR" sz="3600">
            <a:cs typeface="B Zar" pitchFamily="2" charset="-78"/>
          </a:endParaRPr>
        </a:p>
      </dgm:t>
    </dgm:pt>
    <dgm:pt modelId="{D8022BA3-D0C0-416F-939C-2376E8C7EFB9}" type="sibTrans" cxnId="{3017C3D8-9897-4274-8558-85C7DB496CA9}">
      <dgm:prSet/>
      <dgm:spPr/>
      <dgm:t>
        <a:bodyPr/>
        <a:lstStyle/>
        <a:p>
          <a:pPr rtl="1"/>
          <a:endParaRPr lang="fa-IR" sz="3600">
            <a:cs typeface="B Zar" pitchFamily="2" charset="-78"/>
          </a:endParaRPr>
        </a:p>
      </dgm:t>
    </dgm:pt>
    <dgm:pt modelId="{1D813FA0-C4A6-42A2-96F3-E330348C23FA}">
      <dgm:prSet phldrT="[Text]" custT="1"/>
      <dgm:spPr>
        <a:solidFill>
          <a:srgbClr val="00CC00"/>
        </a:solidFill>
      </dgm:spPr>
      <dgm:t>
        <a:bodyPr/>
        <a:lstStyle/>
        <a:p>
          <a:pPr rtl="1"/>
          <a:r>
            <a:rPr lang="fa-IR" sz="1000" dirty="0" smtClean="0">
              <a:cs typeface="B Zar" pitchFamily="2" charset="-78"/>
            </a:rPr>
            <a:t>حضرت زهرا</a:t>
          </a:r>
        </a:p>
        <a:p>
          <a:pPr rtl="1"/>
          <a:r>
            <a:rPr lang="fa-IR" sz="1000" dirty="0" smtClean="0">
              <a:cs typeface="B Zar" pitchFamily="2" charset="-78"/>
            </a:rPr>
            <a:t>(س)</a:t>
          </a:r>
          <a:endParaRPr lang="fa-IR" sz="1000" dirty="0">
            <a:cs typeface="B Zar" pitchFamily="2" charset="-78"/>
          </a:endParaRPr>
        </a:p>
      </dgm:t>
    </dgm:pt>
    <dgm:pt modelId="{B750FD33-0883-4B56-B649-074C22386782}" type="parTrans" cxnId="{20469DD8-9EC3-4BD0-8537-E9D8ED28ECCE}">
      <dgm:prSet/>
      <dgm:spPr/>
      <dgm:t>
        <a:bodyPr/>
        <a:lstStyle/>
        <a:p>
          <a:pPr rtl="1"/>
          <a:endParaRPr lang="fa-IR" sz="3600">
            <a:cs typeface="B Zar" pitchFamily="2" charset="-78"/>
          </a:endParaRPr>
        </a:p>
      </dgm:t>
    </dgm:pt>
    <dgm:pt modelId="{77704430-BD4F-46AE-87DC-955AD84F2F2D}" type="sibTrans" cxnId="{20469DD8-9EC3-4BD0-8537-E9D8ED28ECCE}">
      <dgm:prSet/>
      <dgm:spPr/>
      <dgm:t>
        <a:bodyPr/>
        <a:lstStyle/>
        <a:p>
          <a:pPr rtl="1"/>
          <a:endParaRPr lang="fa-IR" sz="3600">
            <a:cs typeface="B Zar" pitchFamily="2" charset="-78"/>
          </a:endParaRPr>
        </a:p>
      </dgm:t>
    </dgm:pt>
    <dgm:pt modelId="{3A373CC1-2DDB-4A7B-B21D-9B4F40473685}">
      <dgm:prSet phldrT="[Text]" custT="1"/>
      <dgm:spPr>
        <a:solidFill>
          <a:srgbClr val="0070C0"/>
        </a:solidFill>
      </dgm:spPr>
      <dgm:t>
        <a:bodyPr/>
        <a:lstStyle/>
        <a:p>
          <a:pPr rtl="1"/>
          <a:r>
            <a:rPr lang="fa-IR" sz="1000" dirty="0" smtClean="0">
              <a:cs typeface="B Zar" pitchFamily="2" charset="-78"/>
            </a:rPr>
            <a:t>امام علی</a:t>
          </a:r>
        </a:p>
        <a:p>
          <a:pPr rtl="1"/>
          <a:r>
            <a:rPr lang="fa-IR" sz="1000" dirty="0" smtClean="0">
              <a:cs typeface="B Zar" pitchFamily="2" charset="-78"/>
            </a:rPr>
            <a:t>(ع)</a:t>
          </a:r>
          <a:endParaRPr lang="fa-IR" sz="1000" dirty="0">
            <a:cs typeface="B Zar" pitchFamily="2" charset="-78"/>
          </a:endParaRPr>
        </a:p>
      </dgm:t>
    </dgm:pt>
    <dgm:pt modelId="{3B712FD1-F023-40B3-BA3E-3B8F8C2B1CAF}" type="parTrans" cxnId="{496EC367-FEE5-4164-912A-53D4C62BA226}">
      <dgm:prSet/>
      <dgm:spPr/>
      <dgm:t>
        <a:bodyPr/>
        <a:lstStyle/>
        <a:p>
          <a:pPr rtl="1"/>
          <a:endParaRPr lang="fa-IR" sz="3600">
            <a:cs typeface="B Zar" pitchFamily="2" charset="-78"/>
          </a:endParaRPr>
        </a:p>
      </dgm:t>
    </dgm:pt>
    <dgm:pt modelId="{D94E580C-B7BE-466F-A8DA-BFC87C154F4D}" type="sibTrans" cxnId="{496EC367-FEE5-4164-912A-53D4C62BA226}">
      <dgm:prSet/>
      <dgm:spPr/>
      <dgm:t>
        <a:bodyPr/>
        <a:lstStyle/>
        <a:p>
          <a:pPr rtl="1"/>
          <a:endParaRPr lang="fa-IR" sz="3600">
            <a:cs typeface="B Zar" pitchFamily="2" charset="-78"/>
          </a:endParaRPr>
        </a:p>
      </dgm:t>
    </dgm:pt>
    <dgm:pt modelId="{F1218449-B639-4C16-A86B-F7466E631AD3}">
      <dgm:prSet custT="1"/>
      <dgm:spPr>
        <a:solidFill>
          <a:schemeClr val="bg1"/>
        </a:solidFill>
        <a:ln>
          <a:solidFill>
            <a:schemeClr val="tx1"/>
          </a:solidFill>
        </a:ln>
      </dgm:spPr>
      <dgm:t>
        <a:bodyPr/>
        <a:lstStyle/>
        <a:p>
          <a:pPr rtl="1"/>
          <a:r>
            <a:rPr lang="fa-IR" sz="1000" dirty="0" smtClean="0">
              <a:solidFill>
                <a:srgbClr val="005C00"/>
              </a:solidFill>
              <a:cs typeface="B Zar" pitchFamily="2" charset="-78"/>
            </a:rPr>
            <a:t>امام حسن</a:t>
          </a:r>
        </a:p>
        <a:p>
          <a:pPr rtl="1"/>
          <a:r>
            <a:rPr lang="fa-IR" sz="1000" dirty="0" smtClean="0">
              <a:solidFill>
                <a:srgbClr val="005C00"/>
              </a:solidFill>
              <a:cs typeface="B Zar" pitchFamily="2" charset="-78"/>
            </a:rPr>
            <a:t>(ع)</a:t>
          </a:r>
          <a:endParaRPr lang="fa-IR" sz="1000" dirty="0">
            <a:solidFill>
              <a:srgbClr val="005C00"/>
            </a:solidFill>
            <a:cs typeface="B Zar" pitchFamily="2" charset="-78"/>
          </a:endParaRPr>
        </a:p>
      </dgm:t>
    </dgm:pt>
    <dgm:pt modelId="{07ABEB18-0797-4F57-96A4-0E3061B7FECB}" type="parTrans" cxnId="{5FF0800E-9EA5-4BEE-BF8C-6DCC71E2600F}">
      <dgm:prSet/>
      <dgm:spPr/>
      <dgm:t>
        <a:bodyPr/>
        <a:lstStyle/>
        <a:p>
          <a:pPr rtl="1"/>
          <a:endParaRPr lang="fa-IR" sz="3600">
            <a:cs typeface="B Zar" pitchFamily="2" charset="-78"/>
          </a:endParaRPr>
        </a:p>
      </dgm:t>
    </dgm:pt>
    <dgm:pt modelId="{7F309751-D884-4C4B-92BC-C9B650F4B18E}" type="sibTrans" cxnId="{5FF0800E-9EA5-4BEE-BF8C-6DCC71E2600F}">
      <dgm:prSet/>
      <dgm:spPr/>
      <dgm:t>
        <a:bodyPr/>
        <a:lstStyle/>
        <a:p>
          <a:pPr rtl="1"/>
          <a:endParaRPr lang="fa-IR" sz="3600">
            <a:cs typeface="B Zar" pitchFamily="2" charset="-78"/>
          </a:endParaRPr>
        </a:p>
      </dgm:t>
    </dgm:pt>
    <dgm:pt modelId="{CFDFACC4-F0D0-454F-A04C-B3480B1A3D3A}">
      <dgm:prSet custT="1"/>
      <dgm:spPr>
        <a:solidFill>
          <a:srgbClr val="FF0000"/>
        </a:solidFill>
      </dgm:spPr>
      <dgm:t>
        <a:bodyPr/>
        <a:lstStyle/>
        <a:p>
          <a:pPr rtl="1"/>
          <a:r>
            <a:rPr lang="fa-IR" sz="1000" dirty="0" smtClean="0">
              <a:cs typeface="B Zar" pitchFamily="2" charset="-78"/>
            </a:rPr>
            <a:t>امام </a:t>
          </a:r>
          <a:r>
            <a:rPr lang="fa-IR" sz="1000" b="1" dirty="0" smtClean="0">
              <a:cs typeface="B Zar" pitchFamily="2" charset="-78"/>
            </a:rPr>
            <a:t>حسین</a:t>
          </a:r>
        </a:p>
        <a:p>
          <a:pPr rtl="1"/>
          <a:r>
            <a:rPr lang="fa-IR" sz="1000" b="1" dirty="0" smtClean="0">
              <a:cs typeface="B Zar" pitchFamily="2" charset="-78"/>
            </a:rPr>
            <a:t>(ع)</a:t>
          </a:r>
          <a:endParaRPr lang="fa-IR" sz="1000" b="1" dirty="0">
            <a:cs typeface="B Zar" pitchFamily="2" charset="-78"/>
          </a:endParaRPr>
        </a:p>
      </dgm:t>
    </dgm:pt>
    <dgm:pt modelId="{CA601AC1-F0AD-44E0-93A1-E17ECF3B420F}" type="parTrans" cxnId="{E616D529-316B-4E3C-A3CE-1EE2A83BC258}">
      <dgm:prSet/>
      <dgm:spPr/>
      <dgm:t>
        <a:bodyPr/>
        <a:lstStyle/>
        <a:p>
          <a:pPr rtl="1"/>
          <a:endParaRPr lang="fa-IR" sz="3600">
            <a:cs typeface="B Zar" pitchFamily="2" charset="-78"/>
          </a:endParaRPr>
        </a:p>
      </dgm:t>
    </dgm:pt>
    <dgm:pt modelId="{739C19AA-E43F-4CD4-ACEE-1DB1B6F33D8B}" type="sibTrans" cxnId="{E616D529-316B-4E3C-A3CE-1EE2A83BC258}">
      <dgm:prSet/>
      <dgm:spPr/>
      <dgm:t>
        <a:bodyPr/>
        <a:lstStyle/>
        <a:p>
          <a:pPr rtl="1"/>
          <a:endParaRPr lang="fa-IR" sz="3600">
            <a:cs typeface="B Zar" pitchFamily="2" charset="-78"/>
          </a:endParaRPr>
        </a:p>
      </dgm:t>
    </dgm:pt>
    <dgm:pt modelId="{89DCB489-28C7-43CE-8C6F-CF1D4FC702C3}">
      <dgm:prSet custT="1"/>
      <dgm:spPr>
        <a:solidFill>
          <a:srgbClr val="FFFF00"/>
        </a:solidFill>
        <a:ln>
          <a:solidFill>
            <a:schemeClr val="tx1"/>
          </a:solidFill>
        </a:ln>
      </dgm:spPr>
      <dgm:t>
        <a:bodyPr/>
        <a:lstStyle/>
        <a:p>
          <a:pPr rtl="1"/>
          <a:r>
            <a:rPr lang="fa-IR" sz="1000" dirty="0" smtClean="0">
              <a:solidFill>
                <a:srgbClr val="005C00"/>
              </a:solidFill>
              <a:cs typeface="B Zar" pitchFamily="2" charset="-78"/>
            </a:rPr>
            <a:t>امام سجاد</a:t>
          </a:r>
        </a:p>
        <a:p>
          <a:pPr rtl="1"/>
          <a:r>
            <a:rPr lang="fa-IR" sz="1000" dirty="0" smtClean="0">
              <a:solidFill>
                <a:srgbClr val="005C00"/>
              </a:solidFill>
              <a:cs typeface="B Zar" pitchFamily="2" charset="-78"/>
            </a:rPr>
            <a:t>(ع)</a:t>
          </a:r>
          <a:endParaRPr lang="fa-IR" sz="1000" dirty="0">
            <a:solidFill>
              <a:srgbClr val="005C00"/>
            </a:solidFill>
            <a:cs typeface="B Zar" pitchFamily="2" charset="-78"/>
          </a:endParaRPr>
        </a:p>
      </dgm:t>
    </dgm:pt>
    <dgm:pt modelId="{7C56971E-9443-414E-A305-9F20989C73E2}" type="parTrans" cxnId="{4A3248D2-B8DF-4BFF-9868-77A05EEF6E59}">
      <dgm:prSet/>
      <dgm:spPr/>
      <dgm:t>
        <a:bodyPr/>
        <a:lstStyle/>
        <a:p>
          <a:pPr rtl="1"/>
          <a:endParaRPr lang="fa-IR" sz="3600">
            <a:cs typeface="B Zar" pitchFamily="2" charset="-78"/>
          </a:endParaRPr>
        </a:p>
      </dgm:t>
    </dgm:pt>
    <dgm:pt modelId="{9BE4DFD2-746D-4E46-873F-986F91CBF841}" type="sibTrans" cxnId="{4A3248D2-B8DF-4BFF-9868-77A05EEF6E59}">
      <dgm:prSet/>
      <dgm:spPr/>
      <dgm:t>
        <a:bodyPr/>
        <a:lstStyle/>
        <a:p>
          <a:pPr rtl="1"/>
          <a:endParaRPr lang="fa-IR" sz="3600">
            <a:cs typeface="B Zar" pitchFamily="2" charset="-78"/>
          </a:endParaRPr>
        </a:p>
      </dgm:t>
    </dgm:pt>
    <dgm:pt modelId="{9888CFB5-F362-4631-A025-33FBF2C6D097}">
      <dgm:prSet custT="1"/>
      <dgm:spPr>
        <a:solidFill>
          <a:srgbClr val="0000FF"/>
        </a:solidFill>
        <a:ln>
          <a:solidFill>
            <a:schemeClr val="tx2">
              <a:lumMod val="20000"/>
              <a:lumOff val="80000"/>
            </a:schemeClr>
          </a:solidFill>
        </a:ln>
      </dgm:spPr>
      <dgm:t>
        <a:bodyPr/>
        <a:lstStyle/>
        <a:p>
          <a:pPr rtl="1"/>
          <a:r>
            <a:rPr lang="fa-IR" sz="1000" dirty="0" smtClean="0">
              <a:cs typeface="B Zar" pitchFamily="2" charset="-78"/>
            </a:rPr>
            <a:t>امام باقر</a:t>
          </a:r>
        </a:p>
        <a:p>
          <a:pPr rtl="1"/>
          <a:r>
            <a:rPr lang="fa-IR" sz="1000" dirty="0" smtClean="0">
              <a:cs typeface="B Zar" pitchFamily="2" charset="-78"/>
            </a:rPr>
            <a:t>(ع)</a:t>
          </a:r>
          <a:endParaRPr lang="fa-IR" sz="1000" dirty="0">
            <a:cs typeface="B Zar" pitchFamily="2" charset="-78"/>
          </a:endParaRPr>
        </a:p>
      </dgm:t>
    </dgm:pt>
    <dgm:pt modelId="{D70C5692-6E5A-4D9F-A842-6E4DC3EA6221}" type="parTrans" cxnId="{19CC4669-D4CA-43E5-BEA7-518285500AE8}">
      <dgm:prSet/>
      <dgm:spPr/>
      <dgm:t>
        <a:bodyPr/>
        <a:lstStyle/>
        <a:p>
          <a:pPr rtl="1"/>
          <a:endParaRPr lang="fa-IR" sz="3600">
            <a:cs typeface="B Zar" pitchFamily="2" charset="-78"/>
          </a:endParaRPr>
        </a:p>
      </dgm:t>
    </dgm:pt>
    <dgm:pt modelId="{3579F08D-0FE4-486F-8276-9564E99EE413}" type="sibTrans" cxnId="{19CC4669-D4CA-43E5-BEA7-518285500AE8}">
      <dgm:prSet/>
      <dgm:spPr/>
      <dgm:t>
        <a:bodyPr/>
        <a:lstStyle/>
        <a:p>
          <a:pPr rtl="1"/>
          <a:endParaRPr lang="fa-IR" sz="3600">
            <a:cs typeface="B Zar" pitchFamily="2" charset="-78"/>
          </a:endParaRPr>
        </a:p>
      </dgm:t>
    </dgm:pt>
    <dgm:pt modelId="{25204178-8F19-4F5A-BAD3-935D6292104F}">
      <dgm:prSet custT="1"/>
      <dgm:spPr>
        <a:solidFill>
          <a:srgbClr val="0000FF"/>
        </a:solidFill>
      </dgm:spPr>
      <dgm:t>
        <a:bodyPr/>
        <a:lstStyle/>
        <a:p>
          <a:pPr rtl="1"/>
          <a:r>
            <a:rPr lang="fa-IR" sz="1000" dirty="0" smtClean="0">
              <a:cs typeface="B Zar" pitchFamily="2" charset="-78"/>
            </a:rPr>
            <a:t>امام صادق</a:t>
          </a:r>
        </a:p>
        <a:p>
          <a:pPr rtl="1"/>
          <a:r>
            <a:rPr lang="fa-IR" sz="1000" dirty="0" smtClean="0">
              <a:cs typeface="B Zar" pitchFamily="2" charset="-78"/>
            </a:rPr>
            <a:t>(ع)</a:t>
          </a:r>
          <a:endParaRPr lang="fa-IR" sz="1000" dirty="0">
            <a:cs typeface="B Zar" pitchFamily="2" charset="-78"/>
          </a:endParaRPr>
        </a:p>
      </dgm:t>
    </dgm:pt>
    <dgm:pt modelId="{6B3215C2-2A10-4659-9FB4-591A320D0363}" type="parTrans" cxnId="{62DE0A0B-07D6-4DAF-BE16-4AEA159C069A}">
      <dgm:prSet/>
      <dgm:spPr/>
      <dgm:t>
        <a:bodyPr/>
        <a:lstStyle/>
        <a:p>
          <a:pPr rtl="1"/>
          <a:endParaRPr lang="fa-IR" sz="3600">
            <a:cs typeface="B Zar" pitchFamily="2" charset="-78"/>
          </a:endParaRPr>
        </a:p>
      </dgm:t>
    </dgm:pt>
    <dgm:pt modelId="{04BA3E0C-51EA-4FFB-AB79-29A74E418CFE}" type="sibTrans" cxnId="{62DE0A0B-07D6-4DAF-BE16-4AEA159C069A}">
      <dgm:prSet/>
      <dgm:spPr/>
      <dgm:t>
        <a:bodyPr/>
        <a:lstStyle/>
        <a:p>
          <a:pPr rtl="1"/>
          <a:endParaRPr lang="fa-IR" sz="3600">
            <a:cs typeface="B Zar" pitchFamily="2" charset="-78"/>
          </a:endParaRPr>
        </a:p>
      </dgm:t>
    </dgm:pt>
    <dgm:pt modelId="{18A7DF3F-FFDA-48B1-81AF-A2DE8A054F1C}">
      <dgm:prSet custT="1"/>
      <dgm:spPr>
        <a:solidFill>
          <a:srgbClr val="FF0000"/>
        </a:solidFill>
      </dgm:spPr>
      <dgm:t>
        <a:bodyPr/>
        <a:lstStyle/>
        <a:p>
          <a:pPr rtl="1"/>
          <a:r>
            <a:rPr lang="fa-IR" sz="1000" dirty="0" smtClean="0">
              <a:cs typeface="B Zar" pitchFamily="2" charset="-78"/>
            </a:rPr>
            <a:t>امام کاظم</a:t>
          </a:r>
        </a:p>
        <a:p>
          <a:pPr rtl="1"/>
          <a:r>
            <a:rPr lang="fa-IR" sz="1000" dirty="0" smtClean="0">
              <a:cs typeface="B Zar" pitchFamily="2" charset="-78"/>
            </a:rPr>
            <a:t>(ع)</a:t>
          </a:r>
          <a:endParaRPr lang="fa-IR" sz="1000" dirty="0">
            <a:cs typeface="B Zar" pitchFamily="2" charset="-78"/>
          </a:endParaRPr>
        </a:p>
      </dgm:t>
    </dgm:pt>
    <dgm:pt modelId="{F02CEA0D-50B0-4FA9-8BB6-7AC55AB81ACD}" type="parTrans" cxnId="{521F7742-0D3E-43B5-999C-510220FB50D5}">
      <dgm:prSet/>
      <dgm:spPr/>
      <dgm:t>
        <a:bodyPr/>
        <a:lstStyle/>
        <a:p>
          <a:pPr rtl="1"/>
          <a:endParaRPr lang="fa-IR" sz="3600">
            <a:cs typeface="B Zar" pitchFamily="2" charset="-78"/>
          </a:endParaRPr>
        </a:p>
      </dgm:t>
    </dgm:pt>
    <dgm:pt modelId="{DB345673-0722-4B6E-9A77-AEB7628B40FE}" type="sibTrans" cxnId="{521F7742-0D3E-43B5-999C-510220FB50D5}">
      <dgm:prSet/>
      <dgm:spPr/>
      <dgm:t>
        <a:bodyPr/>
        <a:lstStyle/>
        <a:p>
          <a:pPr rtl="1"/>
          <a:endParaRPr lang="fa-IR" sz="3600">
            <a:cs typeface="B Zar" pitchFamily="2" charset="-78"/>
          </a:endParaRPr>
        </a:p>
      </dgm:t>
    </dgm:pt>
    <dgm:pt modelId="{04A75CE1-7E29-4C2E-BEB2-15E5A72D7370}">
      <dgm:prSet custT="1"/>
      <dgm:spPr>
        <a:solidFill>
          <a:srgbClr val="00B050"/>
        </a:solidFill>
      </dgm:spPr>
      <dgm:t>
        <a:bodyPr/>
        <a:lstStyle/>
        <a:p>
          <a:pPr rtl="1"/>
          <a:r>
            <a:rPr lang="fa-IR" sz="1000" dirty="0" smtClean="0">
              <a:cs typeface="B Zar" pitchFamily="2" charset="-78"/>
            </a:rPr>
            <a:t>امام </a:t>
          </a:r>
        </a:p>
        <a:p>
          <a:pPr rtl="1"/>
          <a:r>
            <a:rPr lang="fa-IR" sz="1000" dirty="0" smtClean="0">
              <a:cs typeface="B Zar" pitchFamily="2" charset="-78"/>
            </a:rPr>
            <a:t>رضا</a:t>
          </a:r>
        </a:p>
        <a:p>
          <a:pPr rtl="1"/>
          <a:r>
            <a:rPr lang="fa-IR" sz="1000" dirty="0" smtClean="0">
              <a:cs typeface="B Zar" pitchFamily="2" charset="-78"/>
            </a:rPr>
            <a:t>(ع)</a:t>
          </a:r>
          <a:endParaRPr lang="fa-IR" sz="1000" dirty="0">
            <a:cs typeface="B Zar" pitchFamily="2" charset="-78"/>
          </a:endParaRPr>
        </a:p>
      </dgm:t>
    </dgm:pt>
    <dgm:pt modelId="{278C41CC-1C0A-42B8-B420-95C7E16821F2}" type="parTrans" cxnId="{C663955E-A5D3-47B5-ABBD-25CC23167C42}">
      <dgm:prSet/>
      <dgm:spPr/>
      <dgm:t>
        <a:bodyPr/>
        <a:lstStyle/>
        <a:p>
          <a:pPr rtl="1"/>
          <a:endParaRPr lang="fa-IR" sz="3600">
            <a:cs typeface="B Zar" pitchFamily="2" charset="-78"/>
          </a:endParaRPr>
        </a:p>
      </dgm:t>
    </dgm:pt>
    <dgm:pt modelId="{5CA3FCA1-D965-428F-9608-B9B6968F7731}" type="sibTrans" cxnId="{C663955E-A5D3-47B5-ABBD-25CC23167C42}">
      <dgm:prSet/>
      <dgm:spPr/>
      <dgm:t>
        <a:bodyPr/>
        <a:lstStyle/>
        <a:p>
          <a:pPr rtl="1"/>
          <a:endParaRPr lang="fa-IR" sz="3600">
            <a:cs typeface="B Zar" pitchFamily="2" charset="-78"/>
          </a:endParaRPr>
        </a:p>
      </dgm:t>
    </dgm:pt>
    <dgm:pt modelId="{75EC0473-5614-4D1A-B635-A9FD9E832BAA}">
      <dgm:prSet custT="1"/>
      <dgm:spPr>
        <a:solidFill>
          <a:srgbClr val="9933FF"/>
        </a:solidFill>
      </dgm:spPr>
      <dgm:t>
        <a:bodyPr/>
        <a:lstStyle/>
        <a:p>
          <a:pPr rtl="1"/>
          <a:r>
            <a:rPr lang="fa-IR" sz="1000" dirty="0" smtClean="0">
              <a:cs typeface="B Zar" pitchFamily="2" charset="-78"/>
            </a:rPr>
            <a:t>امام جواد</a:t>
          </a:r>
        </a:p>
        <a:p>
          <a:pPr rtl="1"/>
          <a:r>
            <a:rPr lang="fa-IR" sz="1000" dirty="0" smtClean="0">
              <a:cs typeface="B Zar" pitchFamily="2" charset="-78"/>
            </a:rPr>
            <a:t>(ع)</a:t>
          </a:r>
          <a:endParaRPr lang="fa-IR" sz="1000" dirty="0">
            <a:cs typeface="B Zar" pitchFamily="2" charset="-78"/>
          </a:endParaRPr>
        </a:p>
      </dgm:t>
    </dgm:pt>
    <dgm:pt modelId="{42DFB768-EFAD-4F58-802D-AA8CEE6C009F}" type="parTrans" cxnId="{4987B8A7-D1FA-4EB8-8BB5-E3160C9C2114}">
      <dgm:prSet/>
      <dgm:spPr/>
      <dgm:t>
        <a:bodyPr/>
        <a:lstStyle/>
        <a:p>
          <a:pPr rtl="1"/>
          <a:endParaRPr lang="fa-IR" sz="3600">
            <a:cs typeface="B Zar" pitchFamily="2" charset="-78"/>
          </a:endParaRPr>
        </a:p>
      </dgm:t>
    </dgm:pt>
    <dgm:pt modelId="{49E7939C-A5CB-45A8-A71D-8F7EA799C71A}" type="sibTrans" cxnId="{4987B8A7-D1FA-4EB8-8BB5-E3160C9C2114}">
      <dgm:prSet/>
      <dgm:spPr/>
      <dgm:t>
        <a:bodyPr/>
        <a:lstStyle/>
        <a:p>
          <a:pPr rtl="1"/>
          <a:endParaRPr lang="fa-IR" sz="3600">
            <a:cs typeface="B Zar" pitchFamily="2" charset="-78"/>
          </a:endParaRPr>
        </a:p>
      </dgm:t>
    </dgm:pt>
    <dgm:pt modelId="{8F1B700B-07C1-4A6A-829F-A67B15330422}">
      <dgm:prSet custT="1"/>
      <dgm:spPr>
        <a:solidFill>
          <a:srgbClr val="005C00"/>
        </a:solidFill>
      </dgm:spPr>
      <dgm:t>
        <a:bodyPr/>
        <a:lstStyle/>
        <a:p>
          <a:pPr rtl="1"/>
          <a:r>
            <a:rPr lang="fa-IR" sz="1000" dirty="0" smtClean="0">
              <a:cs typeface="B Zar" pitchFamily="2" charset="-78"/>
            </a:rPr>
            <a:t>امام هادی</a:t>
          </a:r>
        </a:p>
        <a:p>
          <a:pPr rtl="1"/>
          <a:r>
            <a:rPr lang="fa-IR" sz="1000" dirty="0" smtClean="0">
              <a:cs typeface="B Zar" pitchFamily="2" charset="-78"/>
            </a:rPr>
            <a:t>(ع)</a:t>
          </a:r>
          <a:endParaRPr lang="fa-IR" sz="1000" dirty="0">
            <a:cs typeface="B Zar" pitchFamily="2" charset="-78"/>
          </a:endParaRPr>
        </a:p>
      </dgm:t>
    </dgm:pt>
    <dgm:pt modelId="{8F541131-0438-4A52-B149-4667C04ECE32}" type="parTrans" cxnId="{0E0E9DA2-131B-4E6C-A281-C2323DAF3C1C}">
      <dgm:prSet/>
      <dgm:spPr/>
      <dgm:t>
        <a:bodyPr/>
        <a:lstStyle/>
        <a:p>
          <a:pPr rtl="1"/>
          <a:endParaRPr lang="fa-IR" sz="3600">
            <a:cs typeface="B Zar" pitchFamily="2" charset="-78"/>
          </a:endParaRPr>
        </a:p>
      </dgm:t>
    </dgm:pt>
    <dgm:pt modelId="{AB0FD9BC-42A1-4A76-9F73-FE96ADFB4517}" type="sibTrans" cxnId="{0E0E9DA2-131B-4E6C-A281-C2323DAF3C1C}">
      <dgm:prSet/>
      <dgm:spPr/>
      <dgm:t>
        <a:bodyPr/>
        <a:lstStyle/>
        <a:p>
          <a:pPr rtl="1"/>
          <a:endParaRPr lang="fa-IR" sz="3600">
            <a:cs typeface="B Zar" pitchFamily="2" charset="-78"/>
          </a:endParaRPr>
        </a:p>
      </dgm:t>
    </dgm:pt>
    <dgm:pt modelId="{53B73D09-F939-4964-A938-F5B3717F1143}">
      <dgm:prSet custT="1"/>
      <dgm:spPr>
        <a:solidFill>
          <a:srgbClr val="8A0000"/>
        </a:solidFill>
      </dgm:spPr>
      <dgm:t>
        <a:bodyPr/>
        <a:lstStyle/>
        <a:p>
          <a:pPr rtl="1"/>
          <a:r>
            <a:rPr lang="fa-IR" sz="1000" smtClean="0">
              <a:cs typeface="B Zar" pitchFamily="2" charset="-78"/>
            </a:rPr>
            <a:t>امام </a:t>
          </a:r>
        </a:p>
        <a:p>
          <a:pPr rtl="1"/>
          <a:r>
            <a:rPr lang="fa-IR" sz="1000" smtClean="0">
              <a:cs typeface="B Zar" pitchFamily="2" charset="-78"/>
            </a:rPr>
            <a:t>عسکری</a:t>
          </a:r>
        </a:p>
        <a:p>
          <a:pPr rtl="1"/>
          <a:r>
            <a:rPr lang="fa-IR" sz="1000" smtClean="0">
              <a:cs typeface="B Zar" pitchFamily="2" charset="-78"/>
            </a:rPr>
            <a:t>(</a:t>
          </a:r>
          <a:r>
            <a:rPr lang="fa-IR" sz="1000" dirty="0" smtClean="0">
              <a:cs typeface="B Zar" pitchFamily="2" charset="-78"/>
            </a:rPr>
            <a:t>ع)</a:t>
          </a:r>
          <a:endParaRPr lang="fa-IR" sz="1000" dirty="0">
            <a:cs typeface="B Zar" pitchFamily="2" charset="-78"/>
          </a:endParaRPr>
        </a:p>
      </dgm:t>
    </dgm:pt>
    <dgm:pt modelId="{C1ECC70F-A7CD-4294-B7DC-16971002DC45}" type="parTrans" cxnId="{A4B8B384-3726-4068-81D0-84835094BA9F}">
      <dgm:prSet/>
      <dgm:spPr/>
      <dgm:t>
        <a:bodyPr/>
        <a:lstStyle/>
        <a:p>
          <a:pPr rtl="1"/>
          <a:endParaRPr lang="fa-IR" sz="3600">
            <a:cs typeface="B Zar" pitchFamily="2" charset="-78"/>
          </a:endParaRPr>
        </a:p>
      </dgm:t>
    </dgm:pt>
    <dgm:pt modelId="{95D73179-6B82-4156-B2F7-2286582CCCE7}" type="sibTrans" cxnId="{A4B8B384-3726-4068-81D0-84835094BA9F}">
      <dgm:prSet/>
      <dgm:spPr/>
      <dgm:t>
        <a:bodyPr/>
        <a:lstStyle/>
        <a:p>
          <a:pPr rtl="1"/>
          <a:endParaRPr lang="fa-IR" sz="3600">
            <a:cs typeface="B Zar" pitchFamily="2" charset="-78"/>
          </a:endParaRPr>
        </a:p>
      </dgm:t>
    </dgm:pt>
    <dgm:pt modelId="{3920BF40-E0F1-4B8A-87EA-B5278F5C07A4}">
      <dgm:prSet custT="1"/>
      <dgm:spPr>
        <a:solidFill>
          <a:srgbClr val="00CC00"/>
        </a:solidFill>
      </dgm:spPr>
      <dgm:t>
        <a:bodyPr/>
        <a:lstStyle/>
        <a:p>
          <a:pPr rtl="1"/>
          <a:r>
            <a:rPr lang="fa-IR" sz="1000" dirty="0" smtClean="0">
              <a:cs typeface="B Zar" pitchFamily="2" charset="-78"/>
            </a:rPr>
            <a:t>امام مهدی</a:t>
          </a:r>
        </a:p>
        <a:p>
          <a:pPr rtl="1"/>
          <a:r>
            <a:rPr lang="fa-IR" sz="1000" dirty="0" smtClean="0">
              <a:cs typeface="B Zar" pitchFamily="2" charset="-78"/>
            </a:rPr>
            <a:t>(ع)</a:t>
          </a:r>
          <a:endParaRPr lang="fa-IR" sz="1000" dirty="0">
            <a:cs typeface="B Zar" pitchFamily="2" charset="-78"/>
          </a:endParaRPr>
        </a:p>
      </dgm:t>
    </dgm:pt>
    <dgm:pt modelId="{87339ACD-B773-466C-B3C0-A1C5900FD0F1}" type="parTrans" cxnId="{DBC6F7B7-5ED7-429B-8B21-14EBE1F5D7CF}">
      <dgm:prSet/>
      <dgm:spPr/>
      <dgm:t>
        <a:bodyPr/>
        <a:lstStyle/>
        <a:p>
          <a:pPr rtl="1"/>
          <a:endParaRPr lang="fa-IR" sz="3600">
            <a:cs typeface="B Zar" pitchFamily="2" charset="-78"/>
          </a:endParaRPr>
        </a:p>
      </dgm:t>
    </dgm:pt>
    <dgm:pt modelId="{FF97FACE-51AF-4D09-B1BA-0EB4FBE0578F}" type="sibTrans" cxnId="{DBC6F7B7-5ED7-429B-8B21-14EBE1F5D7CF}">
      <dgm:prSet/>
      <dgm:spPr/>
      <dgm:t>
        <a:bodyPr/>
        <a:lstStyle/>
        <a:p>
          <a:pPr rtl="1"/>
          <a:endParaRPr lang="fa-IR" sz="3600">
            <a:cs typeface="B Zar" pitchFamily="2" charset="-78"/>
          </a:endParaRPr>
        </a:p>
      </dgm:t>
    </dgm:pt>
    <dgm:pt modelId="{D35AE096-827A-4172-B618-B1CBAE74C90F}" type="pres">
      <dgm:prSet presAssocID="{59106C53-3BC6-4BB5-A9F8-36D0C72F9591}" presName="CompostProcess" presStyleCnt="0">
        <dgm:presLayoutVars>
          <dgm:dir/>
          <dgm:resizeHandles val="exact"/>
        </dgm:presLayoutVars>
      </dgm:prSet>
      <dgm:spPr/>
    </dgm:pt>
    <dgm:pt modelId="{102B447C-9CD4-47C0-83AE-97F038603161}" type="pres">
      <dgm:prSet presAssocID="{59106C53-3BC6-4BB5-A9F8-36D0C72F9591}" presName="arrow" presStyleLbl="bgShp" presStyleIdx="0" presStyleCnt="1" custScaleX="117647" custLinFactNeighborX="6383" custLinFactNeighborY="-32963"/>
      <dgm:spPr>
        <a:solidFill>
          <a:srgbClr val="FFFF00"/>
        </a:solidFill>
      </dgm:spPr>
    </dgm:pt>
    <dgm:pt modelId="{85029345-BB9C-4A1E-843F-FDEA6A37A77C}" type="pres">
      <dgm:prSet presAssocID="{59106C53-3BC6-4BB5-A9F8-36D0C72F9591}" presName="linearProcess" presStyleCnt="0"/>
      <dgm:spPr/>
    </dgm:pt>
    <dgm:pt modelId="{9916FF2A-49CE-4C7D-B3C8-AFC6019EE658}" type="pres">
      <dgm:prSet presAssocID="{90A5907E-BA85-41E8-80E1-D778F583C6A4}" presName="textNode" presStyleLbl="node1" presStyleIdx="0" presStyleCnt="14" custScaleX="29218" custLinFactX="-14730" custLinFactNeighborX="-100000" custLinFactNeighborY="3125">
        <dgm:presLayoutVars>
          <dgm:bulletEnabled val="1"/>
        </dgm:presLayoutVars>
      </dgm:prSet>
      <dgm:spPr/>
      <dgm:t>
        <a:bodyPr/>
        <a:lstStyle/>
        <a:p>
          <a:pPr rtl="1"/>
          <a:endParaRPr lang="fa-IR"/>
        </a:p>
      </dgm:t>
    </dgm:pt>
    <dgm:pt modelId="{CAED2339-3B7D-4C52-BA44-CD09892BBAA4}" type="pres">
      <dgm:prSet presAssocID="{D8022BA3-D0C0-416F-939C-2376E8C7EFB9}" presName="sibTrans" presStyleCnt="0"/>
      <dgm:spPr/>
    </dgm:pt>
    <dgm:pt modelId="{C537E79B-0731-40E4-A3CF-A37F4D8A61DC}" type="pres">
      <dgm:prSet presAssocID="{1D813FA0-C4A6-42A2-96F3-E330348C23FA}" presName="textNode" presStyleLbl="node1" presStyleIdx="1" presStyleCnt="14" custScaleX="31087" custLinFactNeighborX="-83270" custLinFactNeighborY="3125">
        <dgm:presLayoutVars>
          <dgm:bulletEnabled val="1"/>
        </dgm:presLayoutVars>
      </dgm:prSet>
      <dgm:spPr/>
      <dgm:t>
        <a:bodyPr/>
        <a:lstStyle/>
        <a:p>
          <a:pPr rtl="1"/>
          <a:endParaRPr lang="fa-IR"/>
        </a:p>
      </dgm:t>
    </dgm:pt>
    <dgm:pt modelId="{24AAF116-17C8-441A-AEE2-FD1B49B13B7C}" type="pres">
      <dgm:prSet presAssocID="{77704430-BD4F-46AE-87DC-955AD84F2F2D}" presName="sibTrans" presStyleCnt="0"/>
      <dgm:spPr/>
    </dgm:pt>
    <dgm:pt modelId="{F66CD95F-6F35-4504-A21F-5B1A2232B613}" type="pres">
      <dgm:prSet presAssocID="{3A373CC1-2DDB-4A7B-B21D-9B4F40473685}" presName="textNode" presStyleLbl="node1" presStyleIdx="2" presStyleCnt="14" custScaleX="23799" custLinFactX="-2522" custLinFactNeighborX="-100000" custLinFactNeighborY="3125">
        <dgm:presLayoutVars>
          <dgm:bulletEnabled val="1"/>
        </dgm:presLayoutVars>
      </dgm:prSet>
      <dgm:spPr/>
      <dgm:t>
        <a:bodyPr/>
        <a:lstStyle/>
        <a:p>
          <a:pPr rtl="1"/>
          <a:endParaRPr lang="fa-IR"/>
        </a:p>
      </dgm:t>
    </dgm:pt>
    <dgm:pt modelId="{0796B568-B8EA-4ACF-BDBD-8A301B4CA35F}" type="pres">
      <dgm:prSet presAssocID="{D94E580C-B7BE-466F-A8DA-BFC87C154F4D}" presName="sibTrans" presStyleCnt="0"/>
      <dgm:spPr/>
    </dgm:pt>
    <dgm:pt modelId="{7488A3A1-3FF1-4153-B86B-1F86A67FF893}" type="pres">
      <dgm:prSet presAssocID="{F1218449-B639-4C16-A86B-F7466E631AD3}" presName="textNode" presStyleLbl="node1" presStyleIdx="3" presStyleCnt="14" custScaleX="21028" custLinFactX="-6615" custLinFactNeighborX="-100000" custLinFactNeighborY="3125">
        <dgm:presLayoutVars>
          <dgm:bulletEnabled val="1"/>
        </dgm:presLayoutVars>
      </dgm:prSet>
      <dgm:spPr/>
      <dgm:t>
        <a:bodyPr/>
        <a:lstStyle/>
        <a:p>
          <a:pPr rtl="1"/>
          <a:endParaRPr lang="fa-IR"/>
        </a:p>
      </dgm:t>
    </dgm:pt>
    <dgm:pt modelId="{B6ADC70C-2539-486F-BF5B-A71C23F96E39}" type="pres">
      <dgm:prSet presAssocID="{7F309751-D884-4C4B-92BC-C9B650F4B18E}" presName="sibTrans" presStyleCnt="0"/>
      <dgm:spPr/>
    </dgm:pt>
    <dgm:pt modelId="{6A53CEA0-936E-4505-89C8-17B45B711579}" type="pres">
      <dgm:prSet presAssocID="{CFDFACC4-F0D0-454F-A04C-B3480B1A3D3A}" presName="textNode" presStyleLbl="node1" presStyleIdx="4" presStyleCnt="14" custScaleX="27150" custLinFactX="-12698" custLinFactNeighborX="-100000" custLinFactNeighborY="3125">
        <dgm:presLayoutVars>
          <dgm:bulletEnabled val="1"/>
        </dgm:presLayoutVars>
      </dgm:prSet>
      <dgm:spPr/>
      <dgm:t>
        <a:bodyPr/>
        <a:lstStyle/>
        <a:p>
          <a:pPr rtl="1"/>
          <a:endParaRPr lang="fa-IR"/>
        </a:p>
      </dgm:t>
    </dgm:pt>
    <dgm:pt modelId="{8B39D2F0-7464-4D63-A3F2-0DB2A04C3297}" type="pres">
      <dgm:prSet presAssocID="{739C19AA-E43F-4CD4-ACEE-1DB1B6F33D8B}" presName="sibTrans" presStyleCnt="0"/>
      <dgm:spPr/>
    </dgm:pt>
    <dgm:pt modelId="{14F3AF65-858E-4BCE-B1FE-C6CFED50E030}" type="pres">
      <dgm:prSet presAssocID="{89DCB489-28C7-43CE-8C6F-CF1D4FC702C3}" presName="textNode" presStyleLbl="node1" presStyleIdx="5" presStyleCnt="14" custScaleX="22763" custLinFactX="-18158" custLinFactNeighborX="-100000" custLinFactNeighborY="3125">
        <dgm:presLayoutVars>
          <dgm:bulletEnabled val="1"/>
        </dgm:presLayoutVars>
      </dgm:prSet>
      <dgm:spPr/>
      <dgm:t>
        <a:bodyPr/>
        <a:lstStyle/>
        <a:p>
          <a:pPr rtl="1"/>
          <a:endParaRPr lang="fa-IR"/>
        </a:p>
      </dgm:t>
    </dgm:pt>
    <dgm:pt modelId="{E2FD987C-AE3D-4A8B-BFEB-FB89FD8D46A5}" type="pres">
      <dgm:prSet presAssocID="{9BE4DFD2-746D-4E46-873F-986F91CBF841}" presName="sibTrans" presStyleCnt="0"/>
      <dgm:spPr/>
    </dgm:pt>
    <dgm:pt modelId="{90178ED2-54E2-4546-958E-E83C9EBF4331}" type="pres">
      <dgm:prSet presAssocID="{9888CFB5-F362-4631-A025-33FBF2C6D097}" presName="textNode" presStyleLbl="node1" presStyleIdx="6" presStyleCnt="14" custScaleX="21961" custLinFactX="-22924" custLinFactNeighborX="-100000" custLinFactNeighborY="3125">
        <dgm:presLayoutVars>
          <dgm:bulletEnabled val="1"/>
        </dgm:presLayoutVars>
      </dgm:prSet>
      <dgm:spPr/>
      <dgm:t>
        <a:bodyPr/>
        <a:lstStyle/>
        <a:p>
          <a:pPr rtl="1"/>
          <a:endParaRPr lang="fa-IR"/>
        </a:p>
      </dgm:t>
    </dgm:pt>
    <dgm:pt modelId="{AD3C4282-5851-40B3-A5C0-25D6849322B0}" type="pres">
      <dgm:prSet presAssocID="{3579F08D-0FE4-486F-8276-9564E99EE413}" presName="sibTrans" presStyleCnt="0"/>
      <dgm:spPr/>
    </dgm:pt>
    <dgm:pt modelId="{3AD9E837-E02C-414E-AD69-A061DDF0FBA8}" type="pres">
      <dgm:prSet presAssocID="{25204178-8F19-4F5A-BAD3-935D6292104F}" presName="textNode" presStyleLbl="node1" presStyleIdx="7" presStyleCnt="14" custScaleX="21618" custLinFactX="-28711" custLinFactNeighborX="-100000" custLinFactNeighborY="3125">
        <dgm:presLayoutVars>
          <dgm:bulletEnabled val="1"/>
        </dgm:presLayoutVars>
      </dgm:prSet>
      <dgm:spPr/>
      <dgm:t>
        <a:bodyPr/>
        <a:lstStyle/>
        <a:p>
          <a:pPr rtl="1"/>
          <a:endParaRPr lang="fa-IR"/>
        </a:p>
      </dgm:t>
    </dgm:pt>
    <dgm:pt modelId="{33756559-71A4-4A93-9AF2-6E2981D55683}" type="pres">
      <dgm:prSet presAssocID="{04BA3E0C-51EA-4FFB-AB79-29A74E418CFE}" presName="sibTrans" presStyleCnt="0"/>
      <dgm:spPr/>
    </dgm:pt>
    <dgm:pt modelId="{1583A02B-38A2-4CC2-A957-1503ACF6AA2C}" type="pres">
      <dgm:prSet presAssocID="{18A7DF3F-FFDA-48B1-81AF-A2DE8A054F1C}" presName="textNode" presStyleLbl="node1" presStyleIdx="8" presStyleCnt="14" custScaleX="19725" custLinFactX="-32031" custLinFactNeighborX="-100000" custLinFactNeighborY="3125">
        <dgm:presLayoutVars>
          <dgm:bulletEnabled val="1"/>
        </dgm:presLayoutVars>
      </dgm:prSet>
      <dgm:spPr/>
      <dgm:t>
        <a:bodyPr/>
        <a:lstStyle/>
        <a:p>
          <a:pPr rtl="1"/>
          <a:endParaRPr lang="fa-IR"/>
        </a:p>
      </dgm:t>
    </dgm:pt>
    <dgm:pt modelId="{882B9C72-0F42-4D7F-AA90-0AA8E49AB413}" type="pres">
      <dgm:prSet presAssocID="{DB345673-0722-4B6E-9A77-AEB7628B40FE}" presName="sibTrans" presStyleCnt="0"/>
      <dgm:spPr/>
    </dgm:pt>
    <dgm:pt modelId="{CD544BF8-0768-4188-8917-5DB66551E432}" type="pres">
      <dgm:prSet presAssocID="{04A75CE1-7E29-4C2E-BEB2-15E5A72D7370}" presName="textNode" presStyleLbl="node1" presStyleIdx="9" presStyleCnt="14" custScaleX="26467" custLinFactX="-37790" custLinFactNeighborX="-100000" custLinFactNeighborY="3125">
        <dgm:presLayoutVars>
          <dgm:bulletEnabled val="1"/>
        </dgm:presLayoutVars>
      </dgm:prSet>
      <dgm:spPr/>
      <dgm:t>
        <a:bodyPr/>
        <a:lstStyle/>
        <a:p>
          <a:pPr rtl="1"/>
          <a:endParaRPr lang="fa-IR"/>
        </a:p>
      </dgm:t>
    </dgm:pt>
    <dgm:pt modelId="{32F1FB11-F238-4F3C-8F40-33F2A6272B9E}" type="pres">
      <dgm:prSet presAssocID="{5CA3FCA1-D965-428F-9608-B9B6968F7731}" presName="sibTrans" presStyleCnt="0"/>
      <dgm:spPr/>
    </dgm:pt>
    <dgm:pt modelId="{35402E40-FDB5-4CE2-A680-E5497F621CFD}" type="pres">
      <dgm:prSet presAssocID="{75EC0473-5614-4D1A-B635-A9FD9E832BAA}" presName="textNode" presStyleLbl="node1" presStyleIdx="10" presStyleCnt="14" custScaleX="23190" custLinFactX="-43209" custLinFactNeighborX="-100000" custLinFactNeighborY="3125">
        <dgm:presLayoutVars>
          <dgm:bulletEnabled val="1"/>
        </dgm:presLayoutVars>
      </dgm:prSet>
      <dgm:spPr/>
      <dgm:t>
        <a:bodyPr/>
        <a:lstStyle/>
        <a:p>
          <a:pPr rtl="1"/>
          <a:endParaRPr lang="fa-IR"/>
        </a:p>
      </dgm:t>
    </dgm:pt>
    <dgm:pt modelId="{F1D3BE7B-3A85-439E-9485-85F7AD5ADFF3}" type="pres">
      <dgm:prSet presAssocID="{49E7939C-A5CB-45A8-A71D-8F7EA799C71A}" presName="sibTrans" presStyleCnt="0"/>
      <dgm:spPr/>
    </dgm:pt>
    <dgm:pt modelId="{B9198FBC-9682-4CE9-9138-105D7BB68A8B}" type="pres">
      <dgm:prSet presAssocID="{8F1B700B-07C1-4A6A-829F-A67B15330422}" presName="textNode" presStyleLbl="node1" presStyleIdx="11" presStyleCnt="14" custScaleX="24307" custLinFactX="-50979" custLinFactNeighborX="-100000" custLinFactNeighborY="3125">
        <dgm:presLayoutVars>
          <dgm:bulletEnabled val="1"/>
        </dgm:presLayoutVars>
      </dgm:prSet>
      <dgm:spPr/>
      <dgm:t>
        <a:bodyPr/>
        <a:lstStyle/>
        <a:p>
          <a:pPr rtl="1"/>
          <a:endParaRPr lang="fa-IR"/>
        </a:p>
      </dgm:t>
    </dgm:pt>
    <dgm:pt modelId="{D62ACCAF-3BB1-4DC5-9EE3-2398959ACDBC}" type="pres">
      <dgm:prSet presAssocID="{AB0FD9BC-42A1-4A76-9F73-FE96ADFB4517}" presName="sibTrans" presStyleCnt="0"/>
      <dgm:spPr/>
    </dgm:pt>
    <dgm:pt modelId="{DC072B5B-7A82-4F99-BF04-E55E86022112}" type="pres">
      <dgm:prSet presAssocID="{53B73D09-F939-4964-A938-F5B3717F1143}" presName="textNode" presStyleLbl="node1" presStyleIdx="12" presStyleCnt="14" custScaleX="25977" custLinFactX="-56670" custLinFactNeighborX="-100000" custLinFactNeighborY="3125">
        <dgm:presLayoutVars>
          <dgm:bulletEnabled val="1"/>
        </dgm:presLayoutVars>
      </dgm:prSet>
      <dgm:spPr/>
      <dgm:t>
        <a:bodyPr/>
        <a:lstStyle/>
        <a:p>
          <a:pPr rtl="1"/>
          <a:endParaRPr lang="fa-IR"/>
        </a:p>
      </dgm:t>
    </dgm:pt>
    <dgm:pt modelId="{A1ABD53A-3EF2-47CB-88D1-3444419AE0C4}" type="pres">
      <dgm:prSet presAssocID="{95D73179-6B82-4156-B2F7-2286582CCCE7}" presName="sibTrans" presStyleCnt="0"/>
      <dgm:spPr/>
    </dgm:pt>
    <dgm:pt modelId="{DD67F0CF-6A62-435E-B326-5AB6D134E332}" type="pres">
      <dgm:prSet presAssocID="{3920BF40-E0F1-4B8A-87EA-B5278F5C07A4}" presName="textNode" presStyleLbl="node1" presStyleIdx="13" presStyleCnt="14" custScaleX="26799" custLinFactX="-60977" custLinFactNeighborX="-100000" custLinFactNeighborY="3125">
        <dgm:presLayoutVars>
          <dgm:bulletEnabled val="1"/>
        </dgm:presLayoutVars>
      </dgm:prSet>
      <dgm:spPr/>
      <dgm:t>
        <a:bodyPr/>
        <a:lstStyle/>
        <a:p>
          <a:pPr rtl="1"/>
          <a:endParaRPr lang="fa-IR"/>
        </a:p>
      </dgm:t>
    </dgm:pt>
  </dgm:ptLst>
  <dgm:cxnLst>
    <dgm:cxn modelId="{A69C063E-9DDC-4211-B1D6-3400F73221C1}" type="presOf" srcId="{CFDFACC4-F0D0-454F-A04C-B3480B1A3D3A}" destId="{6A53CEA0-936E-4505-89C8-17B45B711579}" srcOrd="0" destOrd="0" presId="urn:microsoft.com/office/officeart/2005/8/layout/hProcess9"/>
    <dgm:cxn modelId="{9A1CDBE2-0944-4691-815E-A3F1B0EB775C}" type="presOf" srcId="{9888CFB5-F362-4631-A025-33FBF2C6D097}" destId="{90178ED2-54E2-4546-958E-E83C9EBF4331}" srcOrd="0" destOrd="0" presId="urn:microsoft.com/office/officeart/2005/8/layout/hProcess9"/>
    <dgm:cxn modelId="{5FF0800E-9EA5-4BEE-BF8C-6DCC71E2600F}" srcId="{59106C53-3BC6-4BB5-A9F8-36D0C72F9591}" destId="{F1218449-B639-4C16-A86B-F7466E631AD3}" srcOrd="3" destOrd="0" parTransId="{07ABEB18-0797-4F57-96A4-0E3061B7FECB}" sibTransId="{7F309751-D884-4C4B-92BC-C9B650F4B18E}"/>
    <dgm:cxn modelId="{7B7F0630-184C-4C74-9120-5C24DB64745D}" type="presOf" srcId="{25204178-8F19-4F5A-BAD3-935D6292104F}" destId="{3AD9E837-E02C-414E-AD69-A061DDF0FBA8}" srcOrd="0" destOrd="0" presId="urn:microsoft.com/office/officeart/2005/8/layout/hProcess9"/>
    <dgm:cxn modelId="{737165F2-CA5C-49AD-9D74-6471042207FA}" type="presOf" srcId="{3920BF40-E0F1-4B8A-87EA-B5278F5C07A4}" destId="{DD67F0CF-6A62-435E-B326-5AB6D134E332}" srcOrd="0" destOrd="0" presId="urn:microsoft.com/office/officeart/2005/8/layout/hProcess9"/>
    <dgm:cxn modelId="{521F7742-0D3E-43B5-999C-510220FB50D5}" srcId="{59106C53-3BC6-4BB5-A9F8-36D0C72F9591}" destId="{18A7DF3F-FFDA-48B1-81AF-A2DE8A054F1C}" srcOrd="8" destOrd="0" parTransId="{F02CEA0D-50B0-4FA9-8BB6-7AC55AB81ACD}" sibTransId="{DB345673-0722-4B6E-9A77-AEB7628B40FE}"/>
    <dgm:cxn modelId="{6FE6B6F9-E13B-427D-A80B-7DD396DEB3DA}" type="presOf" srcId="{18A7DF3F-FFDA-48B1-81AF-A2DE8A054F1C}" destId="{1583A02B-38A2-4CC2-A957-1503ACF6AA2C}" srcOrd="0" destOrd="0" presId="urn:microsoft.com/office/officeart/2005/8/layout/hProcess9"/>
    <dgm:cxn modelId="{2DCE5440-510A-43D5-9110-6C2539A963A0}" type="presOf" srcId="{53B73D09-F939-4964-A938-F5B3717F1143}" destId="{DC072B5B-7A82-4F99-BF04-E55E86022112}" srcOrd="0" destOrd="0" presId="urn:microsoft.com/office/officeart/2005/8/layout/hProcess9"/>
    <dgm:cxn modelId="{62DE0A0B-07D6-4DAF-BE16-4AEA159C069A}" srcId="{59106C53-3BC6-4BB5-A9F8-36D0C72F9591}" destId="{25204178-8F19-4F5A-BAD3-935D6292104F}" srcOrd="7" destOrd="0" parTransId="{6B3215C2-2A10-4659-9FB4-591A320D0363}" sibTransId="{04BA3E0C-51EA-4FFB-AB79-29A74E418CFE}"/>
    <dgm:cxn modelId="{4FF00AE9-F787-44BD-9A77-30FCAEF2DC51}" type="presOf" srcId="{59106C53-3BC6-4BB5-A9F8-36D0C72F9591}" destId="{D35AE096-827A-4172-B618-B1CBAE74C90F}" srcOrd="0" destOrd="0" presId="urn:microsoft.com/office/officeart/2005/8/layout/hProcess9"/>
    <dgm:cxn modelId="{E616D529-316B-4E3C-A3CE-1EE2A83BC258}" srcId="{59106C53-3BC6-4BB5-A9F8-36D0C72F9591}" destId="{CFDFACC4-F0D0-454F-A04C-B3480B1A3D3A}" srcOrd="4" destOrd="0" parTransId="{CA601AC1-F0AD-44E0-93A1-E17ECF3B420F}" sibTransId="{739C19AA-E43F-4CD4-ACEE-1DB1B6F33D8B}"/>
    <dgm:cxn modelId="{A4B8B384-3726-4068-81D0-84835094BA9F}" srcId="{59106C53-3BC6-4BB5-A9F8-36D0C72F9591}" destId="{53B73D09-F939-4964-A938-F5B3717F1143}" srcOrd="12" destOrd="0" parTransId="{C1ECC70F-A7CD-4294-B7DC-16971002DC45}" sibTransId="{95D73179-6B82-4156-B2F7-2286582CCCE7}"/>
    <dgm:cxn modelId="{4987B8A7-D1FA-4EB8-8BB5-E3160C9C2114}" srcId="{59106C53-3BC6-4BB5-A9F8-36D0C72F9591}" destId="{75EC0473-5614-4D1A-B635-A9FD9E832BAA}" srcOrd="10" destOrd="0" parTransId="{42DFB768-EFAD-4F58-802D-AA8CEE6C009F}" sibTransId="{49E7939C-A5CB-45A8-A71D-8F7EA799C71A}"/>
    <dgm:cxn modelId="{9A751642-ED6C-4C2A-928D-9A2BA14BED8D}" type="presOf" srcId="{04A75CE1-7E29-4C2E-BEB2-15E5A72D7370}" destId="{CD544BF8-0768-4188-8917-5DB66551E432}" srcOrd="0" destOrd="0" presId="urn:microsoft.com/office/officeart/2005/8/layout/hProcess9"/>
    <dgm:cxn modelId="{3017C3D8-9897-4274-8558-85C7DB496CA9}" srcId="{59106C53-3BC6-4BB5-A9F8-36D0C72F9591}" destId="{90A5907E-BA85-41E8-80E1-D778F583C6A4}" srcOrd="0" destOrd="0" parTransId="{BF552504-97A6-46FB-927D-FDC488C0F937}" sibTransId="{D8022BA3-D0C0-416F-939C-2376E8C7EFB9}"/>
    <dgm:cxn modelId="{8F5FD568-6B65-440A-AF44-1BEB1858FB51}" type="presOf" srcId="{75EC0473-5614-4D1A-B635-A9FD9E832BAA}" destId="{35402E40-FDB5-4CE2-A680-E5497F621CFD}" srcOrd="0" destOrd="0" presId="urn:microsoft.com/office/officeart/2005/8/layout/hProcess9"/>
    <dgm:cxn modelId="{508848FB-8B09-4CD3-AA0C-690491E2E900}" type="presOf" srcId="{89DCB489-28C7-43CE-8C6F-CF1D4FC702C3}" destId="{14F3AF65-858E-4BCE-B1FE-C6CFED50E030}" srcOrd="0" destOrd="0" presId="urn:microsoft.com/office/officeart/2005/8/layout/hProcess9"/>
    <dgm:cxn modelId="{BFD94323-6A11-4A5E-AE29-DFADB3F9CB86}" type="presOf" srcId="{3A373CC1-2DDB-4A7B-B21D-9B4F40473685}" destId="{F66CD95F-6F35-4504-A21F-5B1A2232B613}" srcOrd="0" destOrd="0" presId="urn:microsoft.com/office/officeart/2005/8/layout/hProcess9"/>
    <dgm:cxn modelId="{A48F3489-D8C9-4EF8-BBA1-8092430FF25E}" type="presOf" srcId="{90A5907E-BA85-41E8-80E1-D778F583C6A4}" destId="{9916FF2A-49CE-4C7D-B3C8-AFC6019EE658}" srcOrd="0" destOrd="0" presId="urn:microsoft.com/office/officeart/2005/8/layout/hProcess9"/>
    <dgm:cxn modelId="{D6E5759B-4DF9-494E-A1D8-1F79D3DC2B76}" type="presOf" srcId="{1D813FA0-C4A6-42A2-96F3-E330348C23FA}" destId="{C537E79B-0731-40E4-A3CF-A37F4D8A61DC}" srcOrd="0" destOrd="0" presId="urn:microsoft.com/office/officeart/2005/8/layout/hProcess9"/>
    <dgm:cxn modelId="{0E0E9DA2-131B-4E6C-A281-C2323DAF3C1C}" srcId="{59106C53-3BC6-4BB5-A9F8-36D0C72F9591}" destId="{8F1B700B-07C1-4A6A-829F-A67B15330422}" srcOrd="11" destOrd="0" parTransId="{8F541131-0438-4A52-B149-4667C04ECE32}" sibTransId="{AB0FD9BC-42A1-4A76-9F73-FE96ADFB4517}"/>
    <dgm:cxn modelId="{2CF621E2-58E2-4F9B-81A0-F6BEFF402AC3}" type="presOf" srcId="{F1218449-B639-4C16-A86B-F7466E631AD3}" destId="{7488A3A1-3FF1-4153-B86B-1F86A67FF893}" srcOrd="0" destOrd="0" presId="urn:microsoft.com/office/officeart/2005/8/layout/hProcess9"/>
    <dgm:cxn modelId="{1989A942-1981-4A00-A9EA-ECB15F1458EB}" type="presOf" srcId="{8F1B700B-07C1-4A6A-829F-A67B15330422}" destId="{B9198FBC-9682-4CE9-9138-105D7BB68A8B}" srcOrd="0" destOrd="0" presId="urn:microsoft.com/office/officeart/2005/8/layout/hProcess9"/>
    <dgm:cxn modelId="{20469DD8-9EC3-4BD0-8537-E9D8ED28ECCE}" srcId="{59106C53-3BC6-4BB5-A9F8-36D0C72F9591}" destId="{1D813FA0-C4A6-42A2-96F3-E330348C23FA}" srcOrd="1" destOrd="0" parTransId="{B750FD33-0883-4B56-B649-074C22386782}" sibTransId="{77704430-BD4F-46AE-87DC-955AD84F2F2D}"/>
    <dgm:cxn modelId="{19CC4669-D4CA-43E5-BEA7-518285500AE8}" srcId="{59106C53-3BC6-4BB5-A9F8-36D0C72F9591}" destId="{9888CFB5-F362-4631-A025-33FBF2C6D097}" srcOrd="6" destOrd="0" parTransId="{D70C5692-6E5A-4D9F-A842-6E4DC3EA6221}" sibTransId="{3579F08D-0FE4-486F-8276-9564E99EE413}"/>
    <dgm:cxn modelId="{C663955E-A5D3-47B5-ABBD-25CC23167C42}" srcId="{59106C53-3BC6-4BB5-A9F8-36D0C72F9591}" destId="{04A75CE1-7E29-4C2E-BEB2-15E5A72D7370}" srcOrd="9" destOrd="0" parTransId="{278C41CC-1C0A-42B8-B420-95C7E16821F2}" sibTransId="{5CA3FCA1-D965-428F-9608-B9B6968F7731}"/>
    <dgm:cxn modelId="{DBC6F7B7-5ED7-429B-8B21-14EBE1F5D7CF}" srcId="{59106C53-3BC6-4BB5-A9F8-36D0C72F9591}" destId="{3920BF40-E0F1-4B8A-87EA-B5278F5C07A4}" srcOrd="13" destOrd="0" parTransId="{87339ACD-B773-466C-B3C0-A1C5900FD0F1}" sibTransId="{FF97FACE-51AF-4D09-B1BA-0EB4FBE0578F}"/>
    <dgm:cxn modelId="{4A3248D2-B8DF-4BFF-9868-77A05EEF6E59}" srcId="{59106C53-3BC6-4BB5-A9F8-36D0C72F9591}" destId="{89DCB489-28C7-43CE-8C6F-CF1D4FC702C3}" srcOrd="5" destOrd="0" parTransId="{7C56971E-9443-414E-A305-9F20989C73E2}" sibTransId="{9BE4DFD2-746D-4E46-873F-986F91CBF841}"/>
    <dgm:cxn modelId="{496EC367-FEE5-4164-912A-53D4C62BA226}" srcId="{59106C53-3BC6-4BB5-A9F8-36D0C72F9591}" destId="{3A373CC1-2DDB-4A7B-B21D-9B4F40473685}" srcOrd="2" destOrd="0" parTransId="{3B712FD1-F023-40B3-BA3E-3B8F8C2B1CAF}" sibTransId="{D94E580C-B7BE-466F-A8DA-BFC87C154F4D}"/>
    <dgm:cxn modelId="{E3095687-5DDD-44F5-A637-7B0B8E3EAA0D}" type="presParOf" srcId="{D35AE096-827A-4172-B618-B1CBAE74C90F}" destId="{102B447C-9CD4-47C0-83AE-97F038603161}" srcOrd="0" destOrd="0" presId="urn:microsoft.com/office/officeart/2005/8/layout/hProcess9"/>
    <dgm:cxn modelId="{C4F018FA-AA33-4798-A4F1-D19ACAA3E3F6}" type="presParOf" srcId="{D35AE096-827A-4172-B618-B1CBAE74C90F}" destId="{85029345-BB9C-4A1E-843F-FDEA6A37A77C}" srcOrd="1" destOrd="0" presId="urn:microsoft.com/office/officeart/2005/8/layout/hProcess9"/>
    <dgm:cxn modelId="{9726FC20-F3E4-4B34-A0C0-4E4148809C9D}" type="presParOf" srcId="{85029345-BB9C-4A1E-843F-FDEA6A37A77C}" destId="{9916FF2A-49CE-4C7D-B3C8-AFC6019EE658}" srcOrd="0" destOrd="0" presId="urn:microsoft.com/office/officeart/2005/8/layout/hProcess9"/>
    <dgm:cxn modelId="{C100DEBA-2EBF-4A00-9119-302B1FBCA449}" type="presParOf" srcId="{85029345-BB9C-4A1E-843F-FDEA6A37A77C}" destId="{CAED2339-3B7D-4C52-BA44-CD09892BBAA4}" srcOrd="1" destOrd="0" presId="urn:microsoft.com/office/officeart/2005/8/layout/hProcess9"/>
    <dgm:cxn modelId="{A816B33D-BB5E-40D0-BC21-10B008C7B33C}" type="presParOf" srcId="{85029345-BB9C-4A1E-843F-FDEA6A37A77C}" destId="{C537E79B-0731-40E4-A3CF-A37F4D8A61DC}" srcOrd="2" destOrd="0" presId="urn:microsoft.com/office/officeart/2005/8/layout/hProcess9"/>
    <dgm:cxn modelId="{B1EA21A8-F11B-42EB-9C05-246D209A9327}" type="presParOf" srcId="{85029345-BB9C-4A1E-843F-FDEA6A37A77C}" destId="{24AAF116-17C8-441A-AEE2-FD1B49B13B7C}" srcOrd="3" destOrd="0" presId="urn:microsoft.com/office/officeart/2005/8/layout/hProcess9"/>
    <dgm:cxn modelId="{F3A3EE7A-5691-43F7-8046-F8CB041DE5A5}" type="presParOf" srcId="{85029345-BB9C-4A1E-843F-FDEA6A37A77C}" destId="{F66CD95F-6F35-4504-A21F-5B1A2232B613}" srcOrd="4" destOrd="0" presId="urn:microsoft.com/office/officeart/2005/8/layout/hProcess9"/>
    <dgm:cxn modelId="{F88A4C5D-9C5B-4948-9A9D-E1E0701C4B8E}" type="presParOf" srcId="{85029345-BB9C-4A1E-843F-FDEA6A37A77C}" destId="{0796B568-B8EA-4ACF-BDBD-8A301B4CA35F}" srcOrd="5" destOrd="0" presId="urn:microsoft.com/office/officeart/2005/8/layout/hProcess9"/>
    <dgm:cxn modelId="{039889F8-1D10-4383-9833-E2E5F18A1ACA}" type="presParOf" srcId="{85029345-BB9C-4A1E-843F-FDEA6A37A77C}" destId="{7488A3A1-3FF1-4153-B86B-1F86A67FF893}" srcOrd="6" destOrd="0" presId="urn:microsoft.com/office/officeart/2005/8/layout/hProcess9"/>
    <dgm:cxn modelId="{39E60CBB-0BD6-4625-9314-E0A09F716364}" type="presParOf" srcId="{85029345-BB9C-4A1E-843F-FDEA6A37A77C}" destId="{B6ADC70C-2539-486F-BF5B-A71C23F96E39}" srcOrd="7" destOrd="0" presId="urn:microsoft.com/office/officeart/2005/8/layout/hProcess9"/>
    <dgm:cxn modelId="{CB8BCBE2-ED01-4E5C-B85B-7E2AFE1BD824}" type="presParOf" srcId="{85029345-BB9C-4A1E-843F-FDEA6A37A77C}" destId="{6A53CEA0-936E-4505-89C8-17B45B711579}" srcOrd="8" destOrd="0" presId="urn:microsoft.com/office/officeart/2005/8/layout/hProcess9"/>
    <dgm:cxn modelId="{50242C1E-E9A0-4CC0-8BF4-0E5CFE7AF4E7}" type="presParOf" srcId="{85029345-BB9C-4A1E-843F-FDEA6A37A77C}" destId="{8B39D2F0-7464-4D63-A3F2-0DB2A04C3297}" srcOrd="9" destOrd="0" presId="urn:microsoft.com/office/officeart/2005/8/layout/hProcess9"/>
    <dgm:cxn modelId="{357A8C35-F5F0-4E7F-87AA-5C5A85FEB7AD}" type="presParOf" srcId="{85029345-BB9C-4A1E-843F-FDEA6A37A77C}" destId="{14F3AF65-858E-4BCE-B1FE-C6CFED50E030}" srcOrd="10" destOrd="0" presId="urn:microsoft.com/office/officeart/2005/8/layout/hProcess9"/>
    <dgm:cxn modelId="{266110F6-8767-4150-9E9A-F4B876536C82}" type="presParOf" srcId="{85029345-BB9C-4A1E-843F-FDEA6A37A77C}" destId="{E2FD987C-AE3D-4A8B-BFEB-FB89FD8D46A5}" srcOrd="11" destOrd="0" presId="urn:microsoft.com/office/officeart/2005/8/layout/hProcess9"/>
    <dgm:cxn modelId="{7F63BFF3-A60B-4625-A390-957EC1DD3D2E}" type="presParOf" srcId="{85029345-BB9C-4A1E-843F-FDEA6A37A77C}" destId="{90178ED2-54E2-4546-958E-E83C9EBF4331}" srcOrd="12" destOrd="0" presId="urn:microsoft.com/office/officeart/2005/8/layout/hProcess9"/>
    <dgm:cxn modelId="{39196AB2-1F1F-4EFA-B4AF-F9793E10E6D8}" type="presParOf" srcId="{85029345-BB9C-4A1E-843F-FDEA6A37A77C}" destId="{AD3C4282-5851-40B3-A5C0-25D6849322B0}" srcOrd="13" destOrd="0" presId="urn:microsoft.com/office/officeart/2005/8/layout/hProcess9"/>
    <dgm:cxn modelId="{B18B1453-1BD8-48BC-8BFF-0FF9CFEEE170}" type="presParOf" srcId="{85029345-BB9C-4A1E-843F-FDEA6A37A77C}" destId="{3AD9E837-E02C-414E-AD69-A061DDF0FBA8}" srcOrd="14" destOrd="0" presId="urn:microsoft.com/office/officeart/2005/8/layout/hProcess9"/>
    <dgm:cxn modelId="{99A56709-6576-447C-B9FE-A4C79A7C8146}" type="presParOf" srcId="{85029345-BB9C-4A1E-843F-FDEA6A37A77C}" destId="{33756559-71A4-4A93-9AF2-6E2981D55683}" srcOrd="15" destOrd="0" presId="urn:microsoft.com/office/officeart/2005/8/layout/hProcess9"/>
    <dgm:cxn modelId="{4E74166F-6BE3-45F7-90A6-AE278A592CD3}" type="presParOf" srcId="{85029345-BB9C-4A1E-843F-FDEA6A37A77C}" destId="{1583A02B-38A2-4CC2-A957-1503ACF6AA2C}" srcOrd="16" destOrd="0" presId="urn:microsoft.com/office/officeart/2005/8/layout/hProcess9"/>
    <dgm:cxn modelId="{6BF00C19-6976-49DB-9418-0646813857D5}" type="presParOf" srcId="{85029345-BB9C-4A1E-843F-FDEA6A37A77C}" destId="{882B9C72-0F42-4D7F-AA90-0AA8E49AB413}" srcOrd="17" destOrd="0" presId="urn:microsoft.com/office/officeart/2005/8/layout/hProcess9"/>
    <dgm:cxn modelId="{8523A9C4-EEE2-44D1-84B2-BA2CA8BBCBC5}" type="presParOf" srcId="{85029345-BB9C-4A1E-843F-FDEA6A37A77C}" destId="{CD544BF8-0768-4188-8917-5DB66551E432}" srcOrd="18" destOrd="0" presId="urn:microsoft.com/office/officeart/2005/8/layout/hProcess9"/>
    <dgm:cxn modelId="{2E4F2D17-9F54-4C7B-BF0E-E75F790495C4}" type="presParOf" srcId="{85029345-BB9C-4A1E-843F-FDEA6A37A77C}" destId="{32F1FB11-F238-4F3C-8F40-33F2A6272B9E}" srcOrd="19" destOrd="0" presId="urn:microsoft.com/office/officeart/2005/8/layout/hProcess9"/>
    <dgm:cxn modelId="{3BE427F2-45FB-41A1-A1BA-4E734E7F27D5}" type="presParOf" srcId="{85029345-BB9C-4A1E-843F-FDEA6A37A77C}" destId="{35402E40-FDB5-4CE2-A680-E5497F621CFD}" srcOrd="20" destOrd="0" presId="urn:microsoft.com/office/officeart/2005/8/layout/hProcess9"/>
    <dgm:cxn modelId="{3D47752C-3AD9-4FF5-8D08-B16D1B535539}" type="presParOf" srcId="{85029345-BB9C-4A1E-843F-FDEA6A37A77C}" destId="{F1D3BE7B-3A85-439E-9485-85F7AD5ADFF3}" srcOrd="21" destOrd="0" presId="urn:microsoft.com/office/officeart/2005/8/layout/hProcess9"/>
    <dgm:cxn modelId="{F9BA17D6-2D3E-473F-A160-BCC32ED8D4E6}" type="presParOf" srcId="{85029345-BB9C-4A1E-843F-FDEA6A37A77C}" destId="{B9198FBC-9682-4CE9-9138-105D7BB68A8B}" srcOrd="22" destOrd="0" presId="urn:microsoft.com/office/officeart/2005/8/layout/hProcess9"/>
    <dgm:cxn modelId="{52C47537-AA7A-4C3C-A34B-84DAE4D923C3}" type="presParOf" srcId="{85029345-BB9C-4A1E-843F-FDEA6A37A77C}" destId="{D62ACCAF-3BB1-4DC5-9EE3-2398959ACDBC}" srcOrd="23" destOrd="0" presId="urn:microsoft.com/office/officeart/2005/8/layout/hProcess9"/>
    <dgm:cxn modelId="{B7AA93A4-13AF-4A64-80C6-EE2CA556B772}" type="presParOf" srcId="{85029345-BB9C-4A1E-843F-FDEA6A37A77C}" destId="{DC072B5B-7A82-4F99-BF04-E55E86022112}" srcOrd="24" destOrd="0" presId="urn:microsoft.com/office/officeart/2005/8/layout/hProcess9"/>
    <dgm:cxn modelId="{51C3D3D8-6FCD-4707-B241-8C183F845A04}" type="presParOf" srcId="{85029345-BB9C-4A1E-843F-FDEA6A37A77C}" destId="{A1ABD53A-3EF2-47CB-88D1-3444419AE0C4}" srcOrd="25" destOrd="0" presId="urn:microsoft.com/office/officeart/2005/8/layout/hProcess9"/>
    <dgm:cxn modelId="{2B9280A8-FCBA-4DB6-9B27-94E380A7959A}" type="presParOf" srcId="{85029345-BB9C-4A1E-843F-FDEA6A37A77C}" destId="{DD67F0CF-6A62-435E-B326-5AB6D134E332}" srcOrd="26"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E44B-1C00-4E79-9D50-D95056DA0FB8}">
      <dsp:nvSpPr>
        <dsp:cNvPr id="0" name=""/>
        <dsp:cNvSpPr/>
      </dsp:nvSpPr>
      <dsp:spPr>
        <a:xfrm>
          <a:off x="1742" y="271557"/>
          <a:ext cx="1523857" cy="1523857"/>
        </a:xfrm>
        <a:prstGeom prst="ellipse">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dk1"/>
        </a:lnRef>
        <a:fillRef idx="2">
          <a:schemeClr val="dk1"/>
        </a:fillRef>
        <a:effectRef idx="1">
          <a:schemeClr val="dk1"/>
        </a:effectRef>
        <a:fontRef idx="minor">
          <a:schemeClr val="dk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b="1" kern="1200" dirty="0" smtClean="0">
              <a:solidFill>
                <a:srgbClr val="0000CC"/>
              </a:solidFill>
              <a:latin typeface="B Nazanin"/>
              <a:ea typeface="Calibri"/>
              <a:cs typeface="B Titr" pitchFamily="2" charset="-78"/>
            </a:rPr>
            <a:t>سیره و سبک </a:t>
          </a:r>
          <a:r>
            <a:rPr lang="fa-IR" sz="2000" b="1" kern="1200" dirty="0" smtClean="0">
              <a:solidFill>
                <a:srgbClr val="C00000"/>
              </a:solidFill>
              <a:latin typeface="B Nazanin"/>
              <a:ea typeface="Calibri"/>
              <a:cs typeface="B Titr" pitchFamily="2" charset="-78"/>
            </a:rPr>
            <a:t>نادرست</a:t>
          </a:r>
          <a:endParaRPr lang="fa-IR" sz="2000" kern="1200" dirty="0">
            <a:solidFill>
              <a:srgbClr val="C00000"/>
            </a:solidFill>
            <a:cs typeface="B Titr" pitchFamily="2" charset="-78"/>
          </a:endParaRPr>
        </a:p>
      </dsp:txBody>
      <dsp:txXfrm>
        <a:off x="224906" y="494721"/>
        <a:ext cx="1077529" cy="1077529"/>
      </dsp:txXfrm>
    </dsp:sp>
    <dsp:sp modelId="{8DF7F58F-23DD-4777-A4A6-9BE90CE6A1F6}">
      <dsp:nvSpPr>
        <dsp:cNvPr id="0" name=""/>
        <dsp:cNvSpPr/>
      </dsp:nvSpPr>
      <dsp:spPr>
        <a:xfrm rot="21449100">
          <a:off x="1674060" y="703101"/>
          <a:ext cx="316922" cy="566874"/>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fa-IR" sz="1800" kern="1200">
            <a:solidFill>
              <a:srgbClr val="C00000"/>
            </a:solidFill>
            <a:cs typeface="B Titr" pitchFamily="2" charset="-78"/>
          </a:endParaRPr>
        </a:p>
      </dsp:txBody>
      <dsp:txXfrm>
        <a:off x="1674106" y="818562"/>
        <a:ext cx="221845" cy="340124"/>
      </dsp:txXfrm>
    </dsp:sp>
    <dsp:sp modelId="{B4C6AF93-F62D-45D3-B8E0-400FC299C22B}">
      <dsp:nvSpPr>
        <dsp:cNvPr id="0" name=""/>
        <dsp:cNvSpPr/>
      </dsp:nvSpPr>
      <dsp:spPr>
        <a:xfrm>
          <a:off x="2121522" y="178450"/>
          <a:ext cx="1523857" cy="1523857"/>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b="1" kern="1200" dirty="0" smtClean="0">
              <a:solidFill>
                <a:srgbClr val="0000CC"/>
              </a:solidFill>
              <a:latin typeface="B Nazanin"/>
              <a:ea typeface="Calibri"/>
              <a:cs typeface="B Titr" pitchFamily="2" charset="-78"/>
            </a:rPr>
            <a:t>فرماندهی و مدیریت </a:t>
          </a:r>
          <a:r>
            <a:rPr lang="fa-IR" sz="2000" b="1" kern="1200" dirty="0" smtClean="0">
              <a:solidFill>
                <a:srgbClr val="C00000"/>
              </a:solidFill>
              <a:latin typeface="B Nazanin"/>
              <a:ea typeface="Calibri"/>
              <a:cs typeface="B Titr" pitchFamily="2" charset="-78"/>
            </a:rPr>
            <a:t>ضعیف</a:t>
          </a:r>
          <a:endParaRPr lang="fa-IR" sz="2000" kern="1200" dirty="0">
            <a:solidFill>
              <a:srgbClr val="C00000"/>
            </a:solidFill>
            <a:cs typeface="B Titr" pitchFamily="2" charset="-78"/>
          </a:endParaRPr>
        </a:p>
      </dsp:txBody>
      <dsp:txXfrm>
        <a:off x="2344686" y="401614"/>
        <a:ext cx="1077529" cy="107752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2B447C-9CD4-47C0-83AE-97F038603161}">
      <dsp:nvSpPr>
        <dsp:cNvPr id="0" name=""/>
        <dsp:cNvSpPr/>
      </dsp:nvSpPr>
      <dsp:spPr>
        <a:xfrm>
          <a:off x="588190" y="0"/>
          <a:ext cx="5763793" cy="2854066"/>
        </a:xfrm>
        <a:prstGeom prst="rightArrow">
          <a:avLst/>
        </a:prstGeom>
        <a:solidFill>
          <a:srgbClr val="FFFF00"/>
        </a:solidFill>
        <a:ln>
          <a:noFill/>
        </a:ln>
        <a:effectLst/>
      </dsp:spPr>
      <dsp:style>
        <a:lnRef idx="0">
          <a:scrgbClr r="0" g="0" b="0"/>
        </a:lnRef>
        <a:fillRef idx="1">
          <a:scrgbClr r="0" g="0" b="0"/>
        </a:fillRef>
        <a:effectRef idx="0">
          <a:scrgbClr r="0" g="0" b="0"/>
        </a:effectRef>
        <a:fontRef idx="minor"/>
      </dsp:style>
    </dsp:sp>
    <dsp:sp modelId="{9916FF2A-49CE-4C7D-B3C8-AFC6019EE658}">
      <dsp:nvSpPr>
        <dsp:cNvPr id="0" name=""/>
        <dsp:cNvSpPr/>
      </dsp:nvSpPr>
      <dsp:spPr>
        <a:xfrm>
          <a:off x="684245" y="846852"/>
          <a:ext cx="1678581" cy="373802"/>
        </a:xfrm>
        <a:prstGeom prst="roundRect">
          <a:avLst/>
        </a:prstGeom>
        <a:solidFill>
          <a:srgbClr val="005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1">
            <a:lnSpc>
              <a:spcPct val="100000"/>
            </a:lnSpc>
            <a:spcBef>
              <a:spcPct val="0"/>
            </a:spcBef>
            <a:spcAft>
              <a:spcPct val="35000"/>
            </a:spcAft>
          </a:pPr>
          <a:r>
            <a:rPr lang="fa-IR" sz="1400" kern="1200" dirty="0" smtClean="0">
              <a:solidFill>
                <a:schemeClr val="bg1"/>
              </a:solidFill>
              <a:cs typeface="B Zar" pitchFamily="2" charset="-78"/>
            </a:rPr>
            <a:t>امام خمینی(ره)</a:t>
          </a:r>
          <a:endParaRPr lang="fa-IR" sz="1400" kern="1200" dirty="0">
            <a:solidFill>
              <a:schemeClr val="bg1"/>
            </a:solidFill>
            <a:cs typeface="B Zar" pitchFamily="2" charset="-78"/>
          </a:endParaRPr>
        </a:p>
      </dsp:txBody>
      <dsp:txXfrm>
        <a:off x="702493" y="865100"/>
        <a:ext cx="1642085" cy="337306"/>
      </dsp:txXfrm>
    </dsp:sp>
    <dsp:sp modelId="{C537E79B-0731-40E4-A3CF-A37F4D8A61DC}">
      <dsp:nvSpPr>
        <dsp:cNvPr id="0" name=""/>
        <dsp:cNvSpPr/>
      </dsp:nvSpPr>
      <dsp:spPr>
        <a:xfrm>
          <a:off x="2848594" y="768183"/>
          <a:ext cx="1733176" cy="383940"/>
        </a:xfrm>
        <a:prstGeom prst="roundRect">
          <a:avLst/>
        </a:prstGeom>
        <a:solidFill>
          <a:srgbClr val="00C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fa-IR" sz="1600" kern="1200" dirty="0" smtClean="0">
              <a:solidFill>
                <a:schemeClr val="bg1"/>
              </a:solidFill>
              <a:cs typeface="B Zar" pitchFamily="2" charset="-78"/>
            </a:rPr>
            <a:t>امام خامنه ای </a:t>
          </a:r>
          <a:r>
            <a:rPr lang="fa-IR" sz="1400" kern="1200" dirty="0" smtClean="0">
              <a:solidFill>
                <a:schemeClr val="bg1"/>
              </a:solidFill>
              <a:cs typeface="B Zar" pitchFamily="2" charset="-78"/>
            </a:rPr>
            <a:t>(</a:t>
          </a:r>
          <a:r>
            <a:rPr lang="fa-IR" sz="1050" kern="1200" dirty="0" smtClean="0">
              <a:solidFill>
                <a:schemeClr val="bg1"/>
              </a:solidFill>
              <a:cs typeface="B Zar" pitchFamily="2" charset="-78"/>
            </a:rPr>
            <a:t>مدظله العالی)</a:t>
          </a:r>
          <a:endParaRPr lang="fa-IR" sz="1400" kern="1200" dirty="0">
            <a:solidFill>
              <a:schemeClr val="bg1"/>
            </a:solidFill>
            <a:cs typeface="B Zar" pitchFamily="2" charset="-78"/>
          </a:endParaRPr>
        </a:p>
      </dsp:txBody>
      <dsp:txXfrm>
        <a:off x="2867336" y="786925"/>
        <a:ext cx="1695692" cy="3464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9D463-FAE9-42A9-A9AB-37E35701BABD}">
      <dsp:nvSpPr>
        <dsp:cNvPr id="0" name=""/>
        <dsp:cNvSpPr/>
      </dsp:nvSpPr>
      <dsp:spPr>
        <a:xfrm>
          <a:off x="424160" y="0"/>
          <a:ext cx="1959992" cy="1959992"/>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kern="1200" dirty="0" smtClean="0">
              <a:solidFill>
                <a:schemeClr val="tx1"/>
              </a:solidFill>
              <a:cs typeface="B Titr" pitchFamily="2" charset="-78"/>
            </a:rPr>
            <a:t>نوگرایی و مدرنیسم</a:t>
          </a:r>
          <a:endParaRPr lang="en-US" sz="1400" kern="1200" dirty="0">
            <a:solidFill>
              <a:schemeClr val="tx1"/>
            </a:solidFill>
            <a:cs typeface="B Titr" pitchFamily="2" charset="-78"/>
          </a:endParaRPr>
        </a:p>
      </dsp:txBody>
      <dsp:txXfrm>
        <a:off x="889658" y="146999"/>
        <a:ext cx="1028995" cy="333198"/>
      </dsp:txXfrm>
    </dsp:sp>
    <dsp:sp modelId="{744DE624-06A8-4E69-AD83-EF6AA51BBB00}">
      <dsp:nvSpPr>
        <dsp:cNvPr id="0" name=""/>
        <dsp:cNvSpPr/>
      </dsp:nvSpPr>
      <dsp:spPr>
        <a:xfrm>
          <a:off x="793322" y="757566"/>
          <a:ext cx="1184006" cy="1189871"/>
        </a:xfrm>
        <a:prstGeom prst="ellipse">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solidFill>
                <a:schemeClr val="tx1"/>
              </a:solidFill>
              <a:cs typeface="B Titr" pitchFamily="2" charset="-78"/>
            </a:rPr>
            <a:t>تفکرالهی ومعنوی</a:t>
          </a:r>
          <a:endParaRPr lang="en-US" sz="1400" kern="1200" dirty="0">
            <a:solidFill>
              <a:schemeClr val="tx1"/>
            </a:solidFill>
            <a:cs typeface="B Titr" pitchFamily="2" charset="-78"/>
          </a:endParaRPr>
        </a:p>
      </dsp:txBody>
      <dsp:txXfrm>
        <a:off x="966715" y="1055034"/>
        <a:ext cx="837219" cy="5949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9FD92-B1FF-4D94-B8C3-368060DB45A6}">
      <dsp:nvSpPr>
        <dsp:cNvPr id="0" name=""/>
        <dsp:cNvSpPr/>
      </dsp:nvSpPr>
      <dsp:spPr>
        <a:xfrm>
          <a:off x="527616" y="1054216"/>
          <a:ext cx="816975" cy="83358"/>
        </a:xfrm>
        <a:prstGeom prst="mathMinus">
          <a:avLst/>
        </a:prstGeom>
        <a:noFill/>
        <a:ln w="38100" cap="flat" cmpd="sng" algn="ctr">
          <a:noFill/>
          <a:prstDash val="solid"/>
        </a:ln>
        <a:effectLst/>
      </dsp:spPr>
      <dsp:style>
        <a:lnRef idx="2">
          <a:scrgbClr r="0" g="0" b="0"/>
        </a:lnRef>
        <a:fillRef idx="1">
          <a:scrgbClr r="0" g="0" b="0"/>
        </a:fillRef>
        <a:effectRef idx="0">
          <a:scrgbClr r="0" g="0" b="0"/>
        </a:effectRef>
        <a:fontRef idx="minor"/>
      </dsp:style>
    </dsp:sp>
    <dsp:sp modelId="{835B2212-F697-44EB-9050-1F8E74A29DEA}">
      <dsp:nvSpPr>
        <dsp:cNvPr id="0" name=""/>
        <dsp:cNvSpPr/>
      </dsp:nvSpPr>
      <dsp:spPr>
        <a:xfrm>
          <a:off x="-1895" y="144018"/>
          <a:ext cx="1621569" cy="876716"/>
        </a:xfrm>
        <a:prstGeom prst="downArrow">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57BAF1-A62B-4FC6-81E2-3ECBB6D63EF5}">
      <dsp:nvSpPr>
        <dsp:cNvPr id="0" name=""/>
        <dsp:cNvSpPr/>
      </dsp:nvSpPr>
      <dsp:spPr>
        <a:xfrm>
          <a:off x="155561" y="0"/>
          <a:ext cx="1248088" cy="920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solidFill>
                <a:schemeClr val="tx1"/>
              </a:solidFill>
              <a:cs typeface="B Titr" pitchFamily="2" charset="-78"/>
            </a:rPr>
            <a:t>نوگرایی و مدرنیسم</a:t>
          </a:r>
          <a:endParaRPr lang="en-US" sz="1400" kern="1200" dirty="0">
            <a:cs typeface="B Titr" pitchFamily="2" charset="-78"/>
          </a:endParaRPr>
        </a:p>
      </dsp:txBody>
      <dsp:txXfrm>
        <a:off x="155561" y="0"/>
        <a:ext cx="1248088" cy="920552"/>
      </dsp:txXfrm>
    </dsp:sp>
    <dsp:sp modelId="{9B826E75-DF7C-4483-A8DB-8E953EB78D00}">
      <dsp:nvSpPr>
        <dsp:cNvPr id="0" name=""/>
        <dsp:cNvSpPr/>
      </dsp:nvSpPr>
      <dsp:spPr>
        <a:xfrm>
          <a:off x="0" y="1152128"/>
          <a:ext cx="1621564" cy="876716"/>
        </a:xfrm>
        <a:prstGeom prst="upArrow">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CDECA-24CF-43FB-A30C-F794DFE4CE51}">
      <dsp:nvSpPr>
        <dsp:cNvPr id="0" name=""/>
        <dsp:cNvSpPr/>
      </dsp:nvSpPr>
      <dsp:spPr>
        <a:xfrm>
          <a:off x="395533" y="1271239"/>
          <a:ext cx="776723" cy="920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rtl="1">
            <a:lnSpc>
              <a:spcPct val="90000"/>
            </a:lnSpc>
            <a:spcBef>
              <a:spcPct val="0"/>
            </a:spcBef>
            <a:spcAft>
              <a:spcPct val="35000"/>
            </a:spcAft>
          </a:pPr>
          <a:r>
            <a:rPr lang="fa-IR" sz="1300" kern="1200" dirty="0" smtClean="0">
              <a:solidFill>
                <a:schemeClr val="tx1"/>
              </a:solidFill>
              <a:cs typeface="B Titr" pitchFamily="2" charset="-78"/>
            </a:rPr>
            <a:t>تفکرالهی ومعنوی</a:t>
          </a:r>
          <a:endParaRPr lang="en-US" sz="1300" kern="1200" dirty="0">
            <a:cs typeface="B Titr" pitchFamily="2" charset="-78"/>
          </a:endParaRPr>
        </a:p>
      </dsp:txBody>
      <dsp:txXfrm>
        <a:off x="395533" y="1271239"/>
        <a:ext cx="776723" cy="9205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9FD92-B1FF-4D94-B8C3-368060DB45A6}">
      <dsp:nvSpPr>
        <dsp:cNvPr id="0" name=""/>
        <dsp:cNvSpPr/>
      </dsp:nvSpPr>
      <dsp:spPr>
        <a:xfrm rot="20735712">
          <a:off x="8617" y="936085"/>
          <a:ext cx="2791076" cy="319620"/>
        </a:xfrm>
        <a:prstGeom prst="mathMinus">
          <a:avLst/>
        </a:prstGeom>
        <a:solidFill>
          <a:srgbClr val="FF0000"/>
        </a:solidFill>
        <a:ln w="38100" cap="flat" cmpd="sng" algn="ctr">
          <a:solidFill>
            <a:srgbClr val="FF0000"/>
          </a:solidFill>
          <a:prstDash val="solid"/>
        </a:ln>
        <a:effectLst/>
      </dsp:spPr>
      <dsp:style>
        <a:lnRef idx="2">
          <a:scrgbClr r="0" g="0" b="0"/>
        </a:lnRef>
        <a:fillRef idx="1">
          <a:scrgbClr r="0" g="0" b="0"/>
        </a:fillRef>
        <a:effectRef idx="0">
          <a:scrgbClr r="0" g="0" b="0"/>
        </a:effectRef>
        <a:fontRef idx="minor"/>
      </dsp:style>
    </dsp:sp>
    <dsp:sp modelId="{835B2212-F697-44EB-9050-1F8E74A29DEA}">
      <dsp:nvSpPr>
        <dsp:cNvPr id="0" name=""/>
        <dsp:cNvSpPr/>
      </dsp:nvSpPr>
      <dsp:spPr>
        <a:xfrm>
          <a:off x="336997" y="109589"/>
          <a:ext cx="842493" cy="876716"/>
        </a:xfrm>
        <a:prstGeom prst="downArrow">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57BAF1-A62B-4FC6-81E2-3ECBB6D63EF5}">
      <dsp:nvSpPr>
        <dsp:cNvPr id="0" name=""/>
        <dsp:cNvSpPr/>
      </dsp:nvSpPr>
      <dsp:spPr>
        <a:xfrm>
          <a:off x="1488405" y="0"/>
          <a:ext cx="898659" cy="920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a-IR" sz="1300" kern="1200" dirty="0" smtClean="0">
              <a:cs typeface="B Titr" pitchFamily="2" charset="-78"/>
            </a:rPr>
            <a:t>تحول، تغییر و پیشرفت</a:t>
          </a:r>
          <a:endParaRPr lang="en-US" sz="1300" kern="1200" dirty="0">
            <a:cs typeface="B Titr" pitchFamily="2" charset="-78"/>
          </a:endParaRPr>
        </a:p>
      </dsp:txBody>
      <dsp:txXfrm>
        <a:off x="1488405" y="0"/>
        <a:ext cx="898659" cy="920552"/>
      </dsp:txXfrm>
    </dsp:sp>
    <dsp:sp modelId="{9B826E75-DF7C-4483-A8DB-8E953EB78D00}">
      <dsp:nvSpPr>
        <dsp:cNvPr id="0" name=""/>
        <dsp:cNvSpPr/>
      </dsp:nvSpPr>
      <dsp:spPr>
        <a:xfrm>
          <a:off x="1628820" y="1205485"/>
          <a:ext cx="842493" cy="876716"/>
        </a:xfrm>
        <a:prstGeom prst="upArrow">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CDECA-24CF-43FB-A30C-F794DFE4CE51}">
      <dsp:nvSpPr>
        <dsp:cNvPr id="0" name=""/>
        <dsp:cNvSpPr/>
      </dsp:nvSpPr>
      <dsp:spPr>
        <a:xfrm>
          <a:off x="288033" y="1271239"/>
          <a:ext cx="1165085" cy="920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rtl="1">
            <a:lnSpc>
              <a:spcPct val="90000"/>
            </a:lnSpc>
            <a:spcBef>
              <a:spcPct val="0"/>
            </a:spcBef>
            <a:spcAft>
              <a:spcPct val="35000"/>
            </a:spcAft>
          </a:pPr>
          <a:r>
            <a:rPr lang="fa-IR" sz="1300" kern="1200" dirty="0" smtClean="0">
              <a:cs typeface="B Titr" pitchFamily="2" charset="-78"/>
            </a:rPr>
            <a:t>ارزش گرایی و اصول محوری</a:t>
          </a:r>
          <a:endParaRPr lang="en-US" sz="1300" kern="1200" dirty="0">
            <a:cs typeface="B Titr" pitchFamily="2" charset="-78"/>
          </a:endParaRPr>
        </a:p>
      </dsp:txBody>
      <dsp:txXfrm>
        <a:off x="288033" y="1271239"/>
        <a:ext cx="1165085" cy="9205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9FD92-B1FF-4D94-B8C3-368060DB45A6}">
      <dsp:nvSpPr>
        <dsp:cNvPr id="0" name=""/>
        <dsp:cNvSpPr/>
      </dsp:nvSpPr>
      <dsp:spPr>
        <a:xfrm>
          <a:off x="7401" y="958652"/>
          <a:ext cx="2396957" cy="274487"/>
        </a:xfrm>
        <a:prstGeom prst="mathMinus">
          <a:avLst/>
        </a:prstGeom>
        <a:solidFill>
          <a:srgbClr val="0000CC"/>
        </a:solidFill>
        <a:ln w="38100" cap="flat" cmpd="sng" algn="ctr">
          <a:solidFill>
            <a:srgbClr val="0000CC"/>
          </a:solidFill>
          <a:prstDash val="solid"/>
        </a:ln>
        <a:effectLst/>
      </dsp:spPr>
      <dsp:style>
        <a:lnRef idx="2">
          <a:scrgbClr r="0" g="0" b="0"/>
        </a:lnRef>
        <a:fillRef idx="1">
          <a:scrgbClr r="0" g="0" b="0"/>
        </a:fillRef>
        <a:effectRef idx="0">
          <a:scrgbClr r="0" g="0" b="0"/>
        </a:effectRef>
        <a:fontRef idx="minor"/>
      </dsp:style>
    </dsp:sp>
    <dsp:sp modelId="{835B2212-F697-44EB-9050-1F8E74A29DEA}">
      <dsp:nvSpPr>
        <dsp:cNvPr id="0" name=""/>
        <dsp:cNvSpPr/>
      </dsp:nvSpPr>
      <dsp:spPr>
        <a:xfrm flipV="1">
          <a:off x="432879" y="1095887"/>
          <a:ext cx="760630" cy="1064351"/>
        </a:xfrm>
        <a:prstGeom prst="downArrow">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57BAF1-A62B-4FC6-81E2-3ECBB6D63EF5}">
      <dsp:nvSpPr>
        <dsp:cNvPr id="0" name=""/>
        <dsp:cNvSpPr/>
      </dsp:nvSpPr>
      <dsp:spPr>
        <a:xfrm>
          <a:off x="1259633" y="144020"/>
          <a:ext cx="1063242" cy="9205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Titr" pitchFamily="2" charset="-78"/>
            </a:rPr>
            <a:t>تحول،تغییر و پیشرفت</a:t>
          </a:r>
          <a:endParaRPr lang="en-US" sz="1200" kern="1200" dirty="0">
            <a:cs typeface="B Titr" pitchFamily="2" charset="-78"/>
          </a:endParaRPr>
        </a:p>
      </dsp:txBody>
      <dsp:txXfrm>
        <a:off x="1259633" y="144020"/>
        <a:ext cx="1063242" cy="920552"/>
      </dsp:txXfrm>
    </dsp:sp>
    <dsp:sp modelId="{9B826E75-DF7C-4483-A8DB-8E953EB78D00}">
      <dsp:nvSpPr>
        <dsp:cNvPr id="0" name=""/>
        <dsp:cNvSpPr/>
      </dsp:nvSpPr>
      <dsp:spPr>
        <a:xfrm>
          <a:off x="1418609" y="1139508"/>
          <a:ext cx="683951" cy="1020735"/>
        </a:xfrm>
        <a:prstGeom prst="upArrow">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ECDECA-24CF-43FB-A30C-F794DFE4CE51}">
      <dsp:nvSpPr>
        <dsp:cNvPr id="0" name=""/>
        <dsp:cNvSpPr/>
      </dsp:nvSpPr>
      <dsp:spPr>
        <a:xfrm>
          <a:off x="323530" y="200466"/>
          <a:ext cx="990465" cy="8076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ارزش گرایی و اصول محوری</a:t>
          </a:r>
          <a:endParaRPr lang="en-US" sz="1200" kern="1200" dirty="0">
            <a:cs typeface="B Titr" pitchFamily="2" charset="-78"/>
          </a:endParaRPr>
        </a:p>
      </dsp:txBody>
      <dsp:txXfrm>
        <a:off x="323530" y="200466"/>
        <a:ext cx="990465" cy="8076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90550-AFD3-450E-8E73-E08BAC8668D5}">
      <dsp:nvSpPr>
        <dsp:cNvPr id="0" name=""/>
        <dsp:cNvSpPr/>
      </dsp:nvSpPr>
      <dsp:spPr>
        <a:xfrm>
          <a:off x="551598" y="147585"/>
          <a:ext cx="1549652" cy="1549652"/>
        </a:xfrm>
        <a:prstGeom prst="pie">
          <a:avLst>
            <a:gd name="adj1" fmla="val 16200000"/>
            <a:gd name="adj2" fmla="val 540000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dirty="0" smtClean="0">
              <a:solidFill>
                <a:schemeClr val="tx1"/>
              </a:solidFill>
              <a:cs typeface="B Titr" pitchFamily="2" charset="-78"/>
            </a:rPr>
            <a:t>واقع بینی</a:t>
          </a:r>
          <a:endParaRPr lang="en-US" sz="1700" kern="1200" dirty="0"/>
        </a:p>
      </dsp:txBody>
      <dsp:txXfrm>
        <a:off x="1326424" y="378188"/>
        <a:ext cx="544223" cy="1088446"/>
      </dsp:txXfrm>
    </dsp:sp>
    <dsp:sp modelId="{E0E06F14-2724-4737-A105-4208926B918E}">
      <dsp:nvSpPr>
        <dsp:cNvPr id="0" name=""/>
        <dsp:cNvSpPr/>
      </dsp:nvSpPr>
      <dsp:spPr>
        <a:xfrm>
          <a:off x="514701" y="147585"/>
          <a:ext cx="1549652" cy="1549652"/>
        </a:xfrm>
        <a:prstGeom prst="pie">
          <a:avLst>
            <a:gd name="adj1" fmla="val 5400000"/>
            <a:gd name="adj2" fmla="val 16200000"/>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dirty="0" smtClean="0">
              <a:solidFill>
                <a:schemeClr val="tx1"/>
              </a:solidFill>
              <a:cs typeface="B Titr" pitchFamily="2" charset="-78"/>
            </a:rPr>
            <a:t>آرمان گرائى</a:t>
          </a:r>
          <a:endParaRPr lang="en-US" sz="1700" kern="1200" dirty="0"/>
        </a:p>
      </dsp:txBody>
      <dsp:txXfrm>
        <a:off x="736080" y="378188"/>
        <a:ext cx="544223" cy="108844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101E1-70E7-43A7-9BC1-55C1C7A59A43}">
      <dsp:nvSpPr>
        <dsp:cNvPr id="0" name=""/>
        <dsp:cNvSpPr/>
      </dsp:nvSpPr>
      <dsp:spPr>
        <a:xfrm rot="5400000">
          <a:off x="6874909" y="169397"/>
          <a:ext cx="1922964" cy="1584168"/>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solidFill>
              <a:cs typeface="B Titr" pitchFamily="2" charset="-78"/>
            </a:rPr>
            <a:t>گام اول تحول</a:t>
          </a:r>
          <a:endParaRPr lang="en-US" sz="2000" kern="1200" dirty="0">
            <a:solidFill>
              <a:schemeClr val="tx1"/>
            </a:solidFill>
            <a:cs typeface="B Titr" pitchFamily="2" charset="-78"/>
          </a:endParaRPr>
        </a:p>
      </dsp:txBody>
      <dsp:txXfrm rot="-5400000">
        <a:off x="7044307" y="792083"/>
        <a:ext cx="1584168" cy="338796"/>
      </dsp:txXfrm>
    </dsp:sp>
    <dsp:sp modelId="{7B1F446E-F066-4AE5-8BD8-B2DE31299A52}">
      <dsp:nvSpPr>
        <dsp:cNvPr id="0" name=""/>
        <dsp:cNvSpPr/>
      </dsp:nvSpPr>
      <dsp:spPr>
        <a:xfrm rot="16200000">
          <a:off x="2926623" y="-2986146"/>
          <a:ext cx="1250583" cy="7222877"/>
        </a:xfrm>
        <a:prstGeom prst="round2SameRect">
          <a:avLst/>
        </a:prstGeom>
        <a:solidFill>
          <a:schemeClr val="lt1">
            <a:alpha val="90000"/>
            <a:hueOff val="0"/>
            <a:satOff val="0"/>
            <a:lumOff val="0"/>
            <a:alphaOff val="0"/>
          </a:schemeClr>
        </a:solidFill>
        <a:ln w="9525" cap="flat" cmpd="sng" algn="ctr">
          <a:solidFill>
            <a:scrgbClr r="0" g="0" b="0"/>
          </a:solidFill>
          <a:prstDash val="lgDash"/>
        </a:ln>
        <a:effectLst/>
      </dsp:spPr>
      <dsp:style>
        <a:lnRef idx="2">
          <a:scrgbClr r="0" g="0" b="0"/>
        </a:lnRef>
        <a:fillRef idx="1">
          <a:scrgbClr r="0" g="0" b="0"/>
        </a:fillRef>
        <a:effectRef idx="0">
          <a:scrgbClr r="0" g="0" b="0"/>
        </a:effectRef>
        <a:fontRef idx="minor"/>
      </dsp:style>
      <dsp:txBody>
        <a:bodyPr spcFirstLastPara="0" vert="horz" wrap="square" lIns="11430" tIns="11430" rIns="128016" bIns="11430" numCol="1" spcCol="1270" anchor="ctr" anchorCtr="0">
          <a:noAutofit/>
        </a:bodyPr>
        <a:lstStyle/>
        <a:p>
          <a:pPr marL="171450" lvl="1" indent="-171450" algn="just" defTabSz="800100" rtl="1">
            <a:lnSpc>
              <a:spcPct val="90000"/>
            </a:lnSpc>
            <a:spcBef>
              <a:spcPct val="0"/>
            </a:spcBef>
            <a:spcAft>
              <a:spcPct val="15000"/>
            </a:spcAft>
            <a:buChar char="••"/>
          </a:pPr>
          <a:r>
            <a:rPr lang="fa-IR" sz="1800" kern="1200" dirty="0" smtClean="0">
              <a:cs typeface="B Titr" pitchFamily="2" charset="-78"/>
            </a:rPr>
            <a:t>اول، ما </a:t>
          </a:r>
          <a:r>
            <a:rPr lang="fa-IR" sz="1800" kern="1200" dirty="0" smtClean="0">
              <a:solidFill>
                <a:srgbClr val="005C00"/>
              </a:solidFill>
              <a:cs typeface="B Titr" pitchFamily="2" charset="-78"/>
            </a:rPr>
            <a:t>اسلامى</a:t>
          </a:r>
          <a:r>
            <a:rPr lang="fa-IR" sz="1800" kern="1200" dirty="0" smtClean="0">
              <a:cs typeface="B Titr" pitchFamily="2" charset="-78"/>
            </a:rPr>
            <a:t> مى‌شويم؛ وقتى </a:t>
          </a:r>
          <a:r>
            <a:rPr lang="fa-IR" sz="1800" kern="1200" dirty="0" smtClean="0">
              <a:solidFill>
                <a:srgbClr val="005C00"/>
              </a:solidFill>
              <a:cs typeface="B Titr" pitchFamily="2" charset="-78"/>
            </a:rPr>
            <a:t>اسلامى</a:t>
          </a:r>
          <a:r>
            <a:rPr lang="fa-IR" sz="1800" kern="1200" dirty="0" smtClean="0">
              <a:cs typeface="B Titr" pitchFamily="2" charset="-78"/>
            </a:rPr>
            <a:t> شديم؛«</a:t>
          </a:r>
          <a:r>
            <a:rPr lang="fa-IR" sz="1800" kern="1200" dirty="0" smtClean="0">
              <a:solidFill>
                <a:srgbClr val="0000FF"/>
              </a:solidFill>
              <a:cs typeface="B Titr" pitchFamily="2" charset="-78"/>
            </a:rPr>
            <a:t>كونوا دعاة النّاس بغير السنتكم</a:t>
          </a:r>
          <a:r>
            <a:rPr lang="fa-IR" sz="1800" kern="1200" dirty="0" smtClean="0">
              <a:cs typeface="B Titr" pitchFamily="2" charset="-78"/>
            </a:rPr>
            <a:t>»؛</a:t>
          </a:r>
          <a:endParaRPr lang="en-US" sz="1800" kern="1200" dirty="0"/>
        </a:p>
      </dsp:txBody>
      <dsp:txXfrm rot="5400000">
        <a:off x="1524" y="61049"/>
        <a:ext cx="7161829" cy="1128487"/>
      </dsp:txXfrm>
    </dsp:sp>
    <dsp:sp modelId="{5B6AD603-B51D-4248-88A7-64BCA87E2CE9}">
      <dsp:nvSpPr>
        <dsp:cNvPr id="0" name=""/>
        <dsp:cNvSpPr/>
      </dsp:nvSpPr>
      <dsp:spPr>
        <a:xfrm rot="5400000">
          <a:off x="6910943" y="1924409"/>
          <a:ext cx="1922964" cy="1346074"/>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solidFill>
              <a:cs typeface="B Titr" pitchFamily="2" charset="-78"/>
            </a:rPr>
            <a:t>نتایج و دستاورد</a:t>
          </a:r>
          <a:endParaRPr lang="en-US" sz="2000" kern="1200" dirty="0">
            <a:solidFill>
              <a:schemeClr val="tx1"/>
            </a:solidFill>
            <a:cs typeface="B Titr" pitchFamily="2" charset="-78"/>
          </a:endParaRPr>
        </a:p>
      </dsp:txBody>
      <dsp:txXfrm rot="-5400000">
        <a:off x="7199388" y="2309001"/>
        <a:ext cx="1346074" cy="576890"/>
      </dsp:txXfrm>
    </dsp:sp>
    <dsp:sp modelId="{29B7F914-B84D-4DE3-80DA-A463AEFB80B2}">
      <dsp:nvSpPr>
        <dsp:cNvPr id="0" name=""/>
        <dsp:cNvSpPr/>
      </dsp:nvSpPr>
      <dsp:spPr>
        <a:xfrm rot="16200000">
          <a:off x="2462535" y="-1082724"/>
          <a:ext cx="2178759" cy="7222877"/>
        </a:xfrm>
        <a:prstGeom prst="round2SameRect">
          <a:avLst/>
        </a:prstGeom>
        <a:solidFill>
          <a:schemeClr val="lt1">
            <a:alpha val="90000"/>
            <a:hueOff val="0"/>
            <a:satOff val="0"/>
            <a:lumOff val="0"/>
            <a:alphaOff val="0"/>
          </a:schemeClr>
        </a:solidFill>
        <a:ln w="9525" cap="flat" cmpd="sng" algn="ctr">
          <a:solidFill>
            <a:scrgbClr r="0" g="0" b="0"/>
          </a:solidFill>
          <a:prstDash val="lgDash"/>
        </a:ln>
        <a:effectLst/>
      </dsp:spPr>
      <dsp:style>
        <a:lnRef idx="2">
          <a:scrgbClr r="0" g="0" b="0"/>
        </a:lnRef>
        <a:fillRef idx="1">
          <a:scrgbClr r="0" g="0" b="0"/>
        </a:fillRef>
        <a:effectRef idx="0">
          <a:scrgbClr r="0" g="0" b="0"/>
        </a:effectRef>
        <a:fontRef idx="minor"/>
      </dsp:style>
      <dsp:txBody>
        <a:bodyPr spcFirstLastPara="0" vert="horz" wrap="square" lIns="8890" tIns="8890" rIns="99568" bIns="8890" numCol="1" spcCol="1270" anchor="ctr" anchorCtr="0">
          <a:noAutofit/>
        </a:bodyPr>
        <a:lstStyle/>
        <a:p>
          <a:pPr marL="114300" lvl="1" indent="-114300" algn="just" defTabSz="622300" rtl="1">
            <a:lnSpc>
              <a:spcPct val="90000"/>
            </a:lnSpc>
            <a:spcBef>
              <a:spcPct val="0"/>
            </a:spcBef>
            <a:spcAft>
              <a:spcPct val="15000"/>
            </a:spcAft>
            <a:buChar char="••"/>
          </a:pPr>
          <a:r>
            <a:rPr lang="fa-IR" sz="1400" b="1" u="sng" kern="1200" dirty="0" smtClean="0">
              <a:cs typeface="B Titr" pitchFamily="2" charset="-78"/>
            </a:rPr>
            <a:t>آن وقت</a:t>
          </a:r>
          <a:r>
            <a:rPr lang="fa-IR" sz="1400" kern="1200" dirty="0" smtClean="0">
              <a:cs typeface="B Titr" pitchFamily="2" charset="-78"/>
            </a:rPr>
            <a:t> عملِ ما مردم را مسلمان واقعى خواهد كرد و</a:t>
          </a:r>
          <a:endParaRPr lang="en-US" sz="1400" kern="1200" dirty="0"/>
        </a:p>
        <a:p>
          <a:pPr marL="114300" lvl="1" indent="-114300" algn="just" defTabSz="622300" rtl="1">
            <a:lnSpc>
              <a:spcPct val="90000"/>
            </a:lnSpc>
            <a:spcBef>
              <a:spcPct val="0"/>
            </a:spcBef>
            <a:spcAft>
              <a:spcPct val="15000"/>
            </a:spcAft>
            <a:buChar char="••"/>
          </a:pPr>
          <a:r>
            <a:rPr lang="fa-IR" sz="1400" kern="1200" dirty="0" smtClean="0">
              <a:cs typeface="B Titr" pitchFamily="2" charset="-78"/>
            </a:rPr>
            <a:t>كشور، اسلامى خواهد شد؛</a:t>
          </a:r>
          <a:endParaRPr lang="en-US" sz="1400" kern="1200" dirty="0"/>
        </a:p>
        <a:p>
          <a:pPr marL="114300" lvl="1" indent="-114300" algn="just" defTabSz="622300" rtl="1">
            <a:lnSpc>
              <a:spcPct val="90000"/>
            </a:lnSpc>
            <a:spcBef>
              <a:spcPct val="0"/>
            </a:spcBef>
            <a:spcAft>
              <a:spcPct val="15000"/>
            </a:spcAft>
            <a:buChar char="••"/>
          </a:pPr>
          <a:r>
            <a:rPr lang="fa-IR" sz="1400" kern="1200" dirty="0" smtClean="0">
              <a:cs typeface="B Titr" pitchFamily="2" charset="-78"/>
            </a:rPr>
            <a:t> هم احكام و مقررات </a:t>
          </a:r>
          <a:r>
            <a:rPr lang="fa-IR" sz="1400" kern="1200" dirty="0" smtClean="0">
              <a:solidFill>
                <a:srgbClr val="005C00"/>
              </a:solidFill>
              <a:cs typeface="B Titr" pitchFamily="2" charset="-78"/>
            </a:rPr>
            <a:t>اسلامى</a:t>
          </a:r>
          <a:r>
            <a:rPr lang="fa-IR" sz="1400" kern="1200" dirty="0" smtClean="0">
              <a:cs typeface="B Titr" pitchFamily="2" charset="-78"/>
            </a:rPr>
            <a:t> است، </a:t>
          </a:r>
          <a:endParaRPr lang="en-US" sz="1400" kern="1200" dirty="0"/>
        </a:p>
        <a:p>
          <a:pPr marL="114300" lvl="1" indent="-114300" algn="just" defTabSz="622300" rtl="1">
            <a:lnSpc>
              <a:spcPct val="90000"/>
            </a:lnSpc>
            <a:spcBef>
              <a:spcPct val="0"/>
            </a:spcBef>
            <a:spcAft>
              <a:spcPct val="15000"/>
            </a:spcAft>
            <a:buChar char="••"/>
          </a:pPr>
          <a:r>
            <a:rPr lang="fa-IR" sz="1400" kern="1200" dirty="0" smtClean="0">
              <a:cs typeface="B Titr" pitchFamily="2" charset="-78"/>
            </a:rPr>
            <a:t>هم اجرا </a:t>
          </a:r>
          <a:r>
            <a:rPr lang="fa-IR" sz="1400" kern="1200" dirty="0" smtClean="0">
              <a:solidFill>
                <a:srgbClr val="005C00"/>
              </a:solidFill>
              <a:cs typeface="B Titr" pitchFamily="2" charset="-78"/>
            </a:rPr>
            <a:t>اسلامى</a:t>
          </a:r>
          <a:r>
            <a:rPr lang="fa-IR" sz="1400" kern="1200" dirty="0" smtClean="0">
              <a:cs typeface="B Titr" pitchFamily="2" charset="-78"/>
            </a:rPr>
            <a:t> است، </a:t>
          </a:r>
          <a:endParaRPr lang="en-US" sz="1400" kern="1200" dirty="0"/>
        </a:p>
        <a:p>
          <a:pPr marL="114300" lvl="1" indent="-114300" algn="just" defTabSz="622300" rtl="1">
            <a:lnSpc>
              <a:spcPct val="90000"/>
            </a:lnSpc>
            <a:spcBef>
              <a:spcPct val="0"/>
            </a:spcBef>
            <a:spcAft>
              <a:spcPct val="15000"/>
            </a:spcAft>
            <a:buChar char="••"/>
          </a:pPr>
          <a:r>
            <a:rPr lang="fa-IR" sz="1400" kern="1200" dirty="0" smtClean="0">
              <a:cs typeface="B Titr" pitchFamily="2" charset="-78"/>
            </a:rPr>
            <a:t>هم دولتمردان اسلامى‌اند،</a:t>
          </a:r>
          <a:endParaRPr lang="en-US" sz="1400" kern="1200" dirty="0"/>
        </a:p>
        <a:p>
          <a:pPr marL="114300" lvl="1" indent="-114300" algn="just" defTabSz="622300" rtl="1">
            <a:lnSpc>
              <a:spcPct val="90000"/>
            </a:lnSpc>
            <a:spcBef>
              <a:spcPct val="0"/>
            </a:spcBef>
            <a:spcAft>
              <a:spcPct val="15000"/>
            </a:spcAft>
            <a:buChar char="••"/>
          </a:pPr>
          <a:r>
            <a:rPr lang="fa-IR" sz="1400" kern="1200" dirty="0" smtClean="0">
              <a:cs typeface="B Titr" pitchFamily="2" charset="-78"/>
            </a:rPr>
            <a:t> هم مردم به تبع حال و به تبع دولتمردان از لحاظ اخلاقى اسلامى خواهند شد</a:t>
          </a:r>
          <a:endParaRPr lang="en-US" sz="1400" kern="1200" dirty="0"/>
        </a:p>
      </dsp:txBody>
      <dsp:txXfrm rot="5400000">
        <a:off x="46834" y="1545693"/>
        <a:ext cx="7116519" cy="196604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C7DAA-11EA-4247-A6C6-1B2A555D6E84}">
      <dsp:nvSpPr>
        <dsp:cNvPr id="0" name=""/>
        <dsp:cNvSpPr/>
      </dsp:nvSpPr>
      <dsp:spPr>
        <a:xfrm>
          <a:off x="0" y="367240"/>
          <a:ext cx="3369974" cy="3369974"/>
        </a:xfrm>
        <a:prstGeom prst="pie">
          <a:avLst>
            <a:gd name="adj1" fmla="val 5400000"/>
            <a:gd name="adj2" fmla="val 16200000"/>
          </a:avLst>
        </a:prstGeom>
        <a:solidFill>
          <a:srgbClr val="7030A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97136D-C127-4398-85AD-E06A9992FFCB}">
      <dsp:nvSpPr>
        <dsp:cNvPr id="0" name=""/>
        <dsp:cNvSpPr/>
      </dsp:nvSpPr>
      <dsp:spPr>
        <a:xfrm>
          <a:off x="1651961" y="263883"/>
          <a:ext cx="3931636" cy="3369974"/>
        </a:xfrm>
        <a:prstGeom prst="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cs typeface="B Titr" pitchFamily="2" charset="-78"/>
            </a:rPr>
            <a:t>پیچیده ترین</a:t>
          </a:r>
          <a:endParaRPr lang="en-US" sz="1800" kern="1200" dirty="0">
            <a:cs typeface="B Titr" pitchFamily="2" charset="-78"/>
          </a:endParaRPr>
        </a:p>
      </dsp:txBody>
      <dsp:txXfrm>
        <a:off x="1651961" y="263883"/>
        <a:ext cx="1965818" cy="1010994"/>
      </dsp:txXfrm>
    </dsp:sp>
    <dsp:sp modelId="{B550C370-5AD9-45F2-819D-2433AA005D01}">
      <dsp:nvSpPr>
        <dsp:cNvPr id="0" name=""/>
        <dsp:cNvSpPr/>
      </dsp:nvSpPr>
      <dsp:spPr>
        <a:xfrm>
          <a:off x="589746" y="1378235"/>
          <a:ext cx="2190481" cy="2190481"/>
        </a:xfrm>
        <a:prstGeom prst="pie">
          <a:avLst>
            <a:gd name="adj1" fmla="val 5400000"/>
            <a:gd name="adj2" fmla="val 16200000"/>
          </a:avLst>
        </a:prstGeom>
        <a:solidFill>
          <a:srgbClr val="0000CC"/>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4C5627-807B-43F1-9B9B-C1916D7F0943}">
      <dsp:nvSpPr>
        <dsp:cNvPr id="0" name=""/>
        <dsp:cNvSpPr/>
      </dsp:nvSpPr>
      <dsp:spPr>
        <a:xfrm>
          <a:off x="1684987" y="1378235"/>
          <a:ext cx="3931636" cy="2190481"/>
        </a:xfrm>
        <a:prstGeom prst="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kern="1200" dirty="0">
            <a:cs typeface="B Titr" pitchFamily="2" charset="-78"/>
          </a:endParaRPr>
        </a:p>
      </dsp:txBody>
      <dsp:txXfrm>
        <a:off x="1684987" y="1378235"/>
        <a:ext cx="1965818" cy="1010991"/>
      </dsp:txXfrm>
    </dsp:sp>
    <dsp:sp modelId="{35F6A708-A1A9-47A9-80E4-0BC70EEFEB3F}">
      <dsp:nvSpPr>
        <dsp:cNvPr id="0" name=""/>
        <dsp:cNvSpPr/>
      </dsp:nvSpPr>
      <dsp:spPr>
        <a:xfrm>
          <a:off x="1179491" y="2322324"/>
          <a:ext cx="1010991" cy="1144796"/>
        </a:xfrm>
        <a:prstGeom prst="pie">
          <a:avLst>
            <a:gd name="adj1" fmla="val 5400000"/>
            <a:gd name="adj2" fmla="val 16200000"/>
          </a:avLst>
        </a:prstGeom>
        <a:solidFill>
          <a:srgbClr val="00C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F07E75-5B69-48E9-A014-37C830350CD8}">
      <dsp:nvSpPr>
        <dsp:cNvPr id="0" name=""/>
        <dsp:cNvSpPr/>
      </dsp:nvSpPr>
      <dsp:spPr>
        <a:xfrm>
          <a:off x="1684987" y="2389226"/>
          <a:ext cx="3931636" cy="1010991"/>
        </a:xfrm>
        <a:prstGeom prst="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cs typeface="B Titr" pitchFamily="2" charset="-78"/>
            </a:rPr>
            <a:t>ساده ترین</a:t>
          </a:r>
          <a:endParaRPr lang="en-US" sz="1800" kern="1200" dirty="0">
            <a:cs typeface="B Titr" pitchFamily="2" charset="-78"/>
          </a:endParaRPr>
        </a:p>
      </dsp:txBody>
      <dsp:txXfrm>
        <a:off x="1684987" y="2389226"/>
        <a:ext cx="1965818" cy="1010991"/>
      </dsp:txXfrm>
    </dsp:sp>
    <dsp:sp modelId="{219DA6ED-FCE0-4C3B-8CCA-FFB39E360023}">
      <dsp:nvSpPr>
        <dsp:cNvPr id="0" name=""/>
        <dsp:cNvSpPr/>
      </dsp:nvSpPr>
      <dsp:spPr>
        <a:xfrm>
          <a:off x="3650805" y="367240"/>
          <a:ext cx="1965818" cy="1010994"/>
        </a:xfrm>
        <a:prstGeom prst="rect">
          <a:avLst/>
        </a:prstGeom>
        <a:noFill/>
        <a:ln w="381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r" defTabSz="488950" rtl="1">
            <a:lnSpc>
              <a:spcPct val="90000"/>
            </a:lnSpc>
            <a:spcBef>
              <a:spcPct val="0"/>
            </a:spcBef>
            <a:spcAft>
              <a:spcPct val="15000"/>
            </a:spcAft>
            <a:buChar char="••"/>
          </a:pPr>
          <a:r>
            <a:rPr lang="fa-IR" sz="1100" kern="1200" dirty="0" smtClean="0">
              <a:cs typeface="B Titr" pitchFamily="2" charset="-78"/>
            </a:rPr>
            <a:t>علوم انسانی فردی</a:t>
          </a:r>
          <a:endParaRPr lang="en-US" sz="1050" kern="1200" dirty="0">
            <a:cs typeface="B Titr" pitchFamily="2" charset="-78"/>
          </a:endParaRPr>
        </a:p>
        <a:p>
          <a:pPr marL="57150" lvl="1" indent="-57150" algn="r" defTabSz="466725" rtl="1">
            <a:lnSpc>
              <a:spcPct val="90000"/>
            </a:lnSpc>
            <a:spcBef>
              <a:spcPct val="0"/>
            </a:spcBef>
            <a:spcAft>
              <a:spcPct val="15000"/>
            </a:spcAft>
            <a:buChar char="••"/>
          </a:pPr>
          <a:r>
            <a:rPr lang="fa-IR" sz="1050" kern="1200" dirty="0" smtClean="0">
              <a:cs typeface="B Titr" pitchFamily="2" charset="-78"/>
            </a:rPr>
            <a:t>علوم انسانی اجتماعی</a:t>
          </a:r>
          <a:endParaRPr lang="en-US" sz="1050" kern="1200" dirty="0">
            <a:cs typeface="B Titr" pitchFamily="2" charset="-78"/>
          </a:endParaRPr>
        </a:p>
      </dsp:txBody>
      <dsp:txXfrm>
        <a:off x="3650805" y="367240"/>
        <a:ext cx="1965818" cy="1010994"/>
      </dsp:txXfrm>
    </dsp:sp>
    <dsp:sp modelId="{7E794BBF-E65B-4648-850D-85C9406AE22E}">
      <dsp:nvSpPr>
        <dsp:cNvPr id="0" name=""/>
        <dsp:cNvSpPr/>
      </dsp:nvSpPr>
      <dsp:spPr>
        <a:xfrm>
          <a:off x="3650805" y="1378235"/>
          <a:ext cx="1965818" cy="1010991"/>
        </a:xfrm>
        <a:prstGeom prst="rect">
          <a:avLst/>
        </a:prstGeom>
        <a:noFill/>
        <a:ln w="381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r" defTabSz="488950" rtl="1">
            <a:lnSpc>
              <a:spcPct val="90000"/>
            </a:lnSpc>
            <a:spcBef>
              <a:spcPct val="0"/>
            </a:spcBef>
            <a:spcAft>
              <a:spcPct val="15000"/>
            </a:spcAft>
            <a:buChar char="••"/>
          </a:pPr>
          <a:r>
            <a:rPr lang="ar-SA" sz="1100" kern="1200" dirty="0" smtClean="0">
              <a:solidFill>
                <a:schemeClr val="bg1"/>
              </a:solidFill>
              <a:cs typeface="B Titr" pitchFamily="2" charset="-78"/>
            </a:rPr>
            <a:t>علوم طبیعی </a:t>
          </a:r>
          <a:r>
            <a:rPr lang="fa-IR" sz="1100" kern="1200" dirty="0" smtClean="0">
              <a:solidFill>
                <a:schemeClr val="bg1"/>
              </a:solidFill>
              <a:cs typeface="B Titr" pitchFamily="2" charset="-78"/>
            </a:rPr>
            <a:t>بی جان</a:t>
          </a:r>
          <a:endParaRPr lang="en-US" sz="1100" kern="1200" dirty="0">
            <a:solidFill>
              <a:schemeClr val="bg1"/>
            </a:solidFill>
            <a:cs typeface="B Titr" pitchFamily="2" charset="-78"/>
          </a:endParaRPr>
        </a:p>
        <a:p>
          <a:pPr marL="57150" lvl="1" indent="-57150" algn="r" defTabSz="488950" rtl="1">
            <a:lnSpc>
              <a:spcPct val="90000"/>
            </a:lnSpc>
            <a:spcBef>
              <a:spcPct val="0"/>
            </a:spcBef>
            <a:spcAft>
              <a:spcPct val="15000"/>
            </a:spcAft>
            <a:buChar char="••"/>
          </a:pPr>
          <a:r>
            <a:rPr lang="ar-SA" sz="1100" kern="1200" dirty="0" smtClean="0">
              <a:solidFill>
                <a:schemeClr val="bg1"/>
              </a:solidFill>
              <a:cs typeface="B Titr" pitchFamily="2" charset="-78"/>
            </a:rPr>
            <a:t>علوم طبیعی جانداران </a:t>
          </a:r>
          <a:endParaRPr lang="en-US" sz="1100" kern="1200" dirty="0">
            <a:solidFill>
              <a:schemeClr val="bg1"/>
            </a:solidFill>
            <a:cs typeface="B Titr" pitchFamily="2" charset="-78"/>
          </a:endParaRPr>
        </a:p>
      </dsp:txBody>
      <dsp:txXfrm>
        <a:off x="3650805" y="1378235"/>
        <a:ext cx="1965818" cy="1010991"/>
      </dsp:txXfrm>
    </dsp:sp>
    <dsp:sp modelId="{3B838F0A-3302-46B9-8D45-4A0E52C76AEB}">
      <dsp:nvSpPr>
        <dsp:cNvPr id="0" name=""/>
        <dsp:cNvSpPr/>
      </dsp:nvSpPr>
      <dsp:spPr>
        <a:xfrm>
          <a:off x="3650805" y="2389226"/>
          <a:ext cx="1965818" cy="1010991"/>
        </a:xfrm>
        <a:prstGeom prst="rect">
          <a:avLst/>
        </a:prstGeom>
        <a:noFill/>
        <a:ln w="381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r" defTabSz="533400" rtl="1">
            <a:lnSpc>
              <a:spcPct val="90000"/>
            </a:lnSpc>
            <a:spcBef>
              <a:spcPct val="0"/>
            </a:spcBef>
            <a:spcAft>
              <a:spcPct val="15000"/>
            </a:spcAft>
            <a:buChar char="••"/>
          </a:pPr>
          <a:r>
            <a:rPr lang="fa-IR" sz="1200" kern="1200" dirty="0" smtClean="0">
              <a:solidFill>
                <a:schemeClr val="bg1"/>
              </a:solidFill>
              <a:cs typeface="B Titr" pitchFamily="2" charset="-78"/>
            </a:rPr>
            <a:t>ریاضیات (محفوظات مجرد ذهنی)</a:t>
          </a:r>
          <a:endParaRPr lang="en-US" sz="1200" kern="1200" dirty="0">
            <a:solidFill>
              <a:schemeClr val="bg1"/>
            </a:solidFill>
            <a:cs typeface="B Titr" pitchFamily="2" charset="-78"/>
          </a:endParaRPr>
        </a:p>
      </dsp:txBody>
      <dsp:txXfrm>
        <a:off x="3650805" y="2389226"/>
        <a:ext cx="1965818" cy="101099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2B447C-9CD4-47C0-83AE-97F038603161}">
      <dsp:nvSpPr>
        <dsp:cNvPr id="0" name=""/>
        <dsp:cNvSpPr/>
      </dsp:nvSpPr>
      <dsp:spPr>
        <a:xfrm>
          <a:off x="4" y="0"/>
          <a:ext cx="8428698" cy="2357453"/>
        </a:xfrm>
        <a:prstGeom prst="rightArrow">
          <a:avLst/>
        </a:prstGeom>
        <a:solidFill>
          <a:srgbClr val="FFFF00"/>
        </a:solidFill>
        <a:ln>
          <a:noFill/>
        </a:ln>
        <a:effectLst/>
      </dsp:spPr>
      <dsp:style>
        <a:lnRef idx="0">
          <a:scrgbClr r="0" g="0" b="0"/>
        </a:lnRef>
        <a:fillRef idx="1">
          <a:scrgbClr r="0" g="0" b="0"/>
        </a:fillRef>
        <a:effectRef idx="0">
          <a:scrgbClr r="0" g="0" b="0"/>
        </a:effectRef>
        <a:fontRef idx="minor"/>
      </dsp:style>
    </dsp:sp>
    <dsp:sp modelId="{9916FF2A-49CE-4C7D-B3C8-AFC6019EE658}">
      <dsp:nvSpPr>
        <dsp:cNvPr id="0" name=""/>
        <dsp:cNvSpPr/>
      </dsp:nvSpPr>
      <dsp:spPr>
        <a:xfrm>
          <a:off x="0" y="736704"/>
          <a:ext cx="519475" cy="942981"/>
        </a:xfrm>
        <a:prstGeom prst="roundRect">
          <a:avLst/>
        </a:prstGeom>
        <a:solidFill>
          <a:srgbClr val="005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حضرت محمد</a:t>
          </a:r>
        </a:p>
        <a:p>
          <a:pPr lvl="0" algn="ctr" defTabSz="444500" rtl="1">
            <a:lnSpc>
              <a:spcPct val="90000"/>
            </a:lnSpc>
            <a:spcBef>
              <a:spcPct val="0"/>
            </a:spcBef>
            <a:spcAft>
              <a:spcPct val="35000"/>
            </a:spcAft>
          </a:pPr>
          <a:r>
            <a:rPr lang="fa-IR" sz="1000" kern="1200" dirty="0" smtClean="0">
              <a:cs typeface="B Zar" pitchFamily="2" charset="-78"/>
            </a:rPr>
            <a:t>(ص)</a:t>
          </a:r>
          <a:endParaRPr lang="fa-IR" sz="1000" kern="1200" dirty="0">
            <a:cs typeface="B Zar" pitchFamily="2" charset="-78"/>
          </a:endParaRPr>
        </a:p>
      </dsp:txBody>
      <dsp:txXfrm>
        <a:off x="25359" y="762063"/>
        <a:ext cx="468757" cy="892263"/>
      </dsp:txXfrm>
    </dsp:sp>
    <dsp:sp modelId="{C537E79B-0731-40E4-A3CF-A37F4D8A61DC}">
      <dsp:nvSpPr>
        <dsp:cNvPr id="0" name=""/>
        <dsp:cNvSpPr/>
      </dsp:nvSpPr>
      <dsp:spPr>
        <a:xfrm>
          <a:off x="553758" y="736704"/>
          <a:ext cx="552704" cy="942981"/>
        </a:xfrm>
        <a:prstGeom prst="roundRect">
          <a:avLst/>
        </a:prstGeom>
        <a:solidFill>
          <a:srgbClr val="00C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حضرت زهرا</a:t>
          </a:r>
        </a:p>
        <a:p>
          <a:pPr lvl="0" algn="ctr" defTabSz="444500" rtl="1">
            <a:lnSpc>
              <a:spcPct val="90000"/>
            </a:lnSpc>
            <a:spcBef>
              <a:spcPct val="0"/>
            </a:spcBef>
            <a:spcAft>
              <a:spcPct val="35000"/>
            </a:spcAft>
          </a:pPr>
          <a:r>
            <a:rPr lang="fa-IR" sz="1000" kern="1200" dirty="0" smtClean="0">
              <a:cs typeface="B Zar" pitchFamily="2" charset="-78"/>
            </a:rPr>
            <a:t>(س)</a:t>
          </a:r>
          <a:endParaRPr lang="fa-IR" sz="1000" kern="1200" dirty="0">
            <a:cs typeface="B Zar" pitchFamily="2" charset="-78"/>
          </a:endParaRPr>
        </a:p>
      </dsp:txBody>
      <dsp:txXfrm>
        <a:off x="580739" y="763685"/>
        <a:ext cx="498742" cy="889019"/>
      </dsp:txXfrm>
    </dsp:sp>
    <dsp:sp modelId="{F66CD95F-6F35-4504-A21F-5B1A2232B613}">
      <dsp:nvSpPr>
        <dsp:cNvPr id="0" name=""/>
        <dsp:cNvSpPr/>
      </dsp:nvSpPr>
      <dsp:spPr>
        <a:xfrm>
          <a:off x="1207889" y="736704"/>
          <a:ext cx="423129" cy="942981"/>
        </a:xfrm>
        <a:prstGeom prst="roundRect">
          <a:avLst/>
        </a:prstGeom>
        <a:solidFill>
          <a:srgbClr val="0070C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علی</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1228544" y="757359"/>
        <a:ext cx="381819" cy="901671"/>
      </dsp:txXfrm>
    </dsp:sp>
    <dsp:sp modelId="{7488A3A1-3FF1-4153-B86B-1F86A67FF893}">
      <dsp:nvSpPr>
        <dsp:cNvPr id="0" name=""/>
        <dsp:cNvSpPr/>
      </dsp:nvSpPr>
      <dsp:spPr>
        <a:xfrm>
          <a:off x="1733899" y="736704"/>
          <a:ext cx="373863" cy="942981"/>
        </a:xfrm>
        <a:prstGeom prst="roundRect">
          <a:avLst/>
        </a:prstGeom>
        <a:solidFill>
          <a:schemeClr val="bg1"/>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rgbClr val="005C00"/>
              </a:solidFill>
              <a:cs typeface="B Zar" pitchFamily="2" charset="-78"/>
            </a:rPr>
            <a:t>امام حسن</a:t>
          </a:r>
        </a:p>
        <a:p>
          <a:pPr lvl="0" algn="ctr" defTabSz="444500" rtl="1">
            <a:lnSpc>
              <a:spcPct val="90000"/>
            </a:lnSpc>
            <a:spcBef>
              <a:spcPct val="0"/>
            </a:spcBef>
            <a:spcAft>
              <a:spcPct val="35000"/>
            </a:spcAft>
          </a:pPr>
          <a:r>
            <a:rPr lang="fa-IR" sz="1000" kern="1200" dirty="0" smtClean="0">
              <a:solidFill>
                <a:srgbClr val="005C00"/>
              </a:solidFill>
              <a:cs typeface="B Zar" pitchFamily="2" charset="-78"/>
            </a:rPr>
            <a:t>(ع)</a:t>
          </a:r>
          <a:endParaRPr lang="fa-IR" sz="1000" kern="1200" dirty="0">
            <a:solidFill>
              <a:srgbClr val="005C00"/>
            </a:solidFill>
            <a:cs typeface="B Zar" pitchFamily="2" charset="-78"/>
          </a:endParaRPr>
        </a:p>
      </dsp:txBody>
      <dsp:txXfrm>
        <a:off x="1752149" y="754954"/>
        <a:ext cx="337363" cy="906481"/>
      </dsp:txXfrm>
    </dsp:sp>
    <dsp:sp modelId="{6A53CEA0-936E-4505-89C8-17B45B711579}">
      <dsp:nvSpPr>
        <dsp:cNvPr id="0" name=""/>
        <dsp:cNvSpPr/>
      </dsp:nvSpPr>
      <dsp:spPr>
        <a:xfrm>
          <a:off x="2175262" y="736704"/>
          <a:ext cx="482707" cy="942981"/>
        </a:xfrm>
        <a:prstGeom prst="roundRect">
          <a:avLst/>
        </a:prstGeom>
        <a:solidFill>
          <a:srgbClr val="FF00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a:t>
          </a:r>
          <a:r>
            <a:rPr lang="fa-IR" sz="1000" b="1" kern="1200" dirty="0" smtClean="0">
              <a:cs typeface="B Zar" pitchFamily="2" charset="-78"/>
            </a:rPr>
            <a:t>حسین</a:t>
          </a:r>
        </a:p>
        <a:p>
          <a:pPr lvl="0" algn="ctr" defTabSz="444500" rtl="1">
            <a:lnSpc>
              <a:spcPct val="90000"/>
            </a:lnSpc>
            <a:spcBef>
              <a:spcPct val="0"/>
            </a:spcBef>
            <a:spcAft>
              <a:spcPct val="35000"/>
            </a:spcAft>
          </a:pPr>
          <a:r>
            <a:rPr lang="fa-IR" sz="1000" b="1" kern="1200" dirty="0" smtClean="0">
              <a:cs typeface="B Zar" pitchFamily="2" charset="-78"/>
            </a:rPr>
            <a:t>(ع)</a:t>
          </a:r>
          <a:endParaRPr lang="fa-IR" sz="1000" b="1" kern="1200" dirty="0">
            <a:cs typeface="B Zar" pitchFamily="2" charset="-78"/>
          </a:endParaRPr>
        </a:p>
      </dsp:txBody>
      <dsp:txXfrm>
        <a:off x="2198826" y="760268"/>
        <a:ext cx="435579" cy="895853"/>
      </dsp:txXfrm>
    </dsp:sp>
    <dsp:sp modelId="{14F3AF65-858E-4BCE-B1FE-C6CFED50E030}">
      <dsp:nvSpPr>
        <dsp:cNvPr id="0" name=""/>
        <dsp:cNvSpPr/>
      </dsp:nvSpPr>
      <dsp:spPr>
        <a:xfrm>
          <a:off x="2736547" y="736704"/>
          <a:ext cx="404710" cy="942981"/>
        </a:xfrm>
        <a:prstGeom prst="roundRect">
          <a:avLst/>
        </a:prstGeom>
        <a:solidFill>
          <a:srgbClr val="FFFF00"/>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rgbClr val="005C00"/>
              </a:solidFill>
              <a:cs typeface="B Zar" pitchFamily="2" charset="-78"/>
            </a:rPr>
            <a:t>امام سجاد</a:t>
          </a:r>
        </a:p>
        <a:p>
          <a:pPr lvl="0" algn="ctr" defTabSz="444500" rtl="1">
            <a:lnSpc>
              <a:spcPct val="90000"/>
            </a:lnSpc>
            <a:spcBef>
              <a:spcPct val="0"/>
            </a:spcBef>
            <a:spcAft>
              <a:spcPct val="35000"/>
            </a:spcAft>
          </a:pPr>
          <a:r>
            <a:rPr lang="fa-IR" sz="1000" kern="1200" dirty="0" smtClean="0">
              <a:solidFill>
                <a:srgbClr val="005C00"/>
              </a:solidFill>
              <a:cs typeface="B Zar" pitchFamily="2" charset="-78"/>
            </a:rPr>
            <a:t>(ع)</a:t>
          </a:r>
          <a:endParaRPr lang="fa-IR" sz="1000" kern="1200" dirty="0">
            <a:solidFill>
              <a:srgbClr val="005C00"/>
            </a:solidFill>
            <a:cs typeface="B Zar" pitchFamily="2" charset="-78"/>
          </a:endParaRPr>
        </a:p>
      </dsp:txBody>
      <dsp:txXfrm>
        <a:off x="2756303" y="756460"/>
        <a:ext cx="365198" cy="903469"/>
      </dsp:txXfrm>
    </dsp:sp>
    <dsp:sp modelId="{90178ED2-54E2-4546-958E-E83C9EBF4331}">
      <dsp:nvSpPr>
        <dsp:cNvPr id="0" name=""/>
        <dsp:cNvSpPr/>
      </dsp:nvSpPr>
      <dsp:spPr>
        <a:xfrm>
          <a:off x="3232172" y="736704"/>
          <a:ext cx="390451" cy="942981"/>
        </a:xfrm>
        <a:prstGeom prst="roundRect">
          <a:avLst/>
        </a:prstGeom>
        <a:solidFill>
          <a:srgbClr val="0000FF"/>
        </a:solidFill>
        <a:ln w="38100" cap="flat" cmpd="sng" algn="ctr">
          <a:solidFill>
            <a:schemeClr val="tx2">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باقر</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3251232" y="755764"/>
        <a:ext cx="352331" cy="904861"/>
      </dsp:txXfrm>
    </dsp:sp>
    <dsp:sp modelId="{3AD9E837-E02C-414E-AD69-A061DDF0FBA8}">
      <dsp:nvSpPr>
        <dsp:cNvPr id="0" name=""/>
        <dsp:cNvSpPr/>
      </dsp:nvSpPr>
      <dsp:spPr>
        <a:xfrm>
          <a:off x="3695386" y="736704"/>
          <a:ext cx="384352" cy="942981"/>
        </a:xfrm>
        <a:prstGeom prst="roundRect">
          <a:avLst/>
        </a:prstGeom>
        <a:solidFill>
          <a:srgbClr val="0000FF"/>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صادق</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3714149" y="755467"/>
        <a:ext cx="346826" cy="905455"/>
      </dsp:txXfrm>
    </dsp:sp>
    <dsp:sp modelId="{1583A02B-38A2-4CC2-A957-1503ACF6AA2C}">
      <dsp:nvSpPr>
        <dsp:cNvPr id="0" name=""/>
        <dsp:cNvSpPr/>
      </dsp:nvSpPr>
      <dsp:spPr>
        <a:xfrm>
          <a:off x="4196363" y="736704"/>
          <a:ext cx="350696" cy="942981"/>
        </a:xfrm>
        <a:prstGeom prst="roundRect">
          <a:avLst/>
        </a:prstGeom>
        <a:solidFill>
          <a:srgbClr val="FF00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کاظم</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4213483" y="753824"/>
        <a:ext cx="316456" cy="908741"/>
      </dsp:txXfrm>
    </dsp:sp>
    <dsp:sp modelId="{CD544BF8-0768-4188-8917-5DB66551E432}">
      <dsp:nvSpPr>
        <dsp:cNvPr id="0" name=""/>
        <dsp:cNvSpPr/>
      </dsp:nvSpPr>
      <dsp:spPr>
        <a:xfrm>
          <a:off x="4620321" y="736704"/>
          <a:ext cx="470564" cy="942981"/>
        </a:xfrm>
        <a:prstGeom prst="roundRect">
          <a:avLst/>
        </a:prstGeom>
        <a:solidFill>
          <a:srgbClr val="00B05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a:t>
          </a:r>
        </a:p>
        <a:p>
          <a:pPr lvl="0" algn="ctr" defTabSz="444500" rtl="1">
            <a:lnSpc>
              <a:spcPct val="90000"/>
            </a:lnSpc>
            <a:spcBef>
              <a:spcPct val="0"/>
            </a:spcBef>
            <a:spcAft>
              <a:spcPct val="35000"/>
            </a:spcAft>
          </a:pPr>
          <a:r>
            <a:rPr lang="fa-IR" sz="1000" kern="1200" dirty="0" smtClean="0">
              <a:cs typeface="B Zar" pitchFamily="2" charset="-78"/>
            </a:rPr>
            <a:t>رضا</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4643292" y="759675"/>
        <a:ext cx="424622" cy="897039"/>
      </dsp:txXfrm>
    </dsp:sp>
    <dsp:sp modelId="{35402E40-FDB5-4CE2-A680-E5497F621CFD}">
      <dsp:nvSpPr>
        <dsp:cNvPr id="0" name=""/>
        <dsp:cNvSpPr/>
      </dsp:nvSpPr>
      <dsp:spPr>
        <a:xfrm>
          <a:off x="5170191" y="736704"/>
          <a:ext cx="412301" cy="942981"/>
        </a:xfrm>
        <a:prstGeom prst="roundRect">
          <a:avLst/>
        </a:prstGeom>
        <a:solidFill>
          <a:srgbClr val="9933FF"/>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جواد</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5190318" y="756831"/>
        <a:ext cx="372047" cy="902727"/>
      </dsp:txXfrm>
    </dsp:sp>
    <dsp:sp modelId="{B9198FBC-9682-4CE9-9138-105D7BB68A8B}">
      <dsp:nvSpPr>
        <dsp:cNvPr id="0" name=""/>
        <dsp:cNvSpPr/>
      </dsp:nvSpPr>
      <dsp:spPr>
        <a:xfrm>
          <a:off x="5619999" y="736704"/>
          <a:ext cx="432161" cy="942981"/>
        </a:xfrm>
        <a:prstGeom prst="roundRect">
          <a:avLst/>
        </a:prstGeom>
        <a:solidFill>
          <a:srgbClr val="005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هادی</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5641095" y="757800"/>
        <a:ext cx="389969" cy="900789"/>
      </dsp:txXfrm>
    </dsp:sp>
    <dsp:sp modelId="{DC072B5B-7A82-4F99-BF04-E55E86022112}">
      <dsp:nvSpPr>
        <dsp:cNvPr id="0" name=""/>
        <dsp:cNvSpPr/>
      </dsp:nvSpPr>
      <dsp:spPr>
        <a:xfrm>
          <a:off x="6126630" y="736704"/>
          <a:ext cx="461852" cy="942981"/>
        </a:xfrm>
        <a:prstGeom prst="roundRect">
          <a:avLst/>
        </a:prstGeom>
        <a:solidFill>
          <a:srgbClr val="8A00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cs typeface="B Zar" pitchFamily="2" charset="-78"/>
            </a:rPr>
            <a:t>امام </a:t>
          </a:r>
        </a:p>
        <a:p>
          <a:pPr lvl="0" algn="ctr" defTabSz="444500" rtl="1">
            <a:lnSpc>
              <a:spcPct val="90000"/>
            </a:lnSpc>
            <a:spcBef>
              <a:spcPct val="0"/>
            </a:spcBef>
            <a:spcAft>
              <a:spcPct val="35000"/>
            </a:spcAft>
          </a:pPr>
          <a:r>
            <a:rPr lang="fa-IR" sz="1000" kern="1200" smtClean="0">
              <a:cs typeface="B Zar" pitchFamily="2" charset="-78"/>
            </a:rPr>
            <a:t>عسکری</a:t>
          </a:r>
        </a:p>
        <a:p>
          <a:pPr lvl="0" algn="ctr" defTabSz="444500" rtl="1">
            <a:lnSpc>
              <a:spcPct val="90000"/>
            </a:lnSpc>
            <a:spcBef>
              <a:spcPct val="0"/>
            </a:spcBef>
            <a:spcAft>
              <a:spcPct val="35000"/>
            </a:spcAft>
          </a:pPr>
          <a:r>
            <a:rPr lang="fa-IR" sz="1000" kern="1200" smtClean="0">
              <a:cs typeface="B Zar" pitchFamily="2" charset="-78"/>
            </a:rPr>
            <a:t>(</a:t>
          </a:r>
          <a:r>
            <a:rPr lang="fa-IR" sz="1000" kern="1200" dirty="0" smtClean="0">
              <a:cs typeface="B Zar" pitchFamily="2" charset="-78"/>
            </a:rPr>
            <a:t>ع)</a:t>
          </a:r>
          <a:endParaRPr lang="fa-IR" sz="1000" kern="1200" dirty="0">
            <a:cs typeface="B Zar" pitchFamily="2" charset="-78"/>
          </a:endParaRPr>
        </a:p>
      </dsp:txBody>
      <dsp:txXfrm>
        <a:off x="6149176" y="759250"/>
        <a:ext cx="416760" cy="897889"/>
      </dsp:txXfrm>
    </dsp:sp>
    <dsp:sp modelId="{DD67F0CF-6A62-435E-B326-5AB6D134E332}">
      <dsp:nvSpPr>
        <dsp:cNvPr id="0" name=""/>
        <dsp:cNvSpPr/>
      </dsp:nvSpPr>
      <dsp:spPr>
        <a:xfrm>
          <a:off x="6687559" y="736704"/>
          <a:ext cx="476467" cy="942981"/>
        </a:xfrm>
        <a:prstGeom prst="roundRect">
          <a:avLst/>
        </a:prstGeom>
        <a:solidFill>
          <a:srgbClr val="00CC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cs typeface="B Zar" pitchFamily="2" charset="-78"/>
            </a:rPr>
            <a:t>امام مهدی</a:t>
          </a:r>
        </a:p>
        <a:p>
          <a:pPr lvl="0" algn="ctr" defTabSz="444500" rtl="1">
            <a:lnSpc>
              <a:spcPct val="90000"/>
            </a:lnSpc>
            <a:spcBef>
              <a:spcPct val="0"/>
            </a:spcBef>
            <a:spcAft>
              <a:spcPct val="35000"/>
            </a:spcAft>
          </a:pPr>
          <a:r>
            <a:rPr lang="fa-IR" sz="1000" kern="1200" dirty="0" smtClean="0">
              <a:cs typeface="B Zar" pitchFamily="2" charset="-78"/>
            </a:rPr>
            <a:t>(ع)</a:t>
          </a:r>
          <a:endParaRPr lang="fa-IR" sz="1000" kern="1200" dirty="0">
            <a:cs typeface="B Zar" pitchFamily="2" charset="-78"/>
          </a:endParaRPr>
        </a:p>
      </dsp:txBody>
      <dsp:txXfrm>
        <a:off x="6710818" y="759963"/>
        <a:ext cx="429949" cy="89646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C6445E-30B5-4214-82ED-0ECC776CB786}" type="datetimeFigureOut">
              <a:rPr lang="en-US" smtClean="0"/>
              <a:t>8/24/2016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F65DD1-6AA9-4147-B4CD-EF8BBCDDFDB9}" type="slidenum">
              <a:rPr lang="en-US" smtClean="0"/>
              <a:t>‹#›</a:t>
            </a:fld>
            <a:endParaRPr lang="en-US"/>
          </a:p>
        </p:txBody>
      </p:sp>
    </p:spTree>
    <p:extLst>
      <p:ext uri="{BB962C8B-B14F-4D97-AF65-F5344CB8AC3E}">
        <p14:creationId xmlns:p14="http://schemas.microsoft.com/office/powerpoint/2010/main" val="3601494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F65DD1-6AA9-4147-B4CD-EF8BBCDDFDB9}" type="slidenum">
              <a:rPr lang="en-US" smtClean="0"/>
              <a:t>1</a:t>
            </a:fld>
            <a:endParaRPr lang="en-US"/>
          </a:p>
        </p:txBody>
      </p:sp>
    </p:spTree>
    <p:extLst>
      <p:ext uri="{BB962C8B-B14F-4D97-AF65-F5344CB8AC3E}">
        <p14:creationId xmlns:p14="http://schemas.microsoft.com/office/powerpoint/2010/main" val="102797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10</a:t>
            </a:fld>
            <a:endParaRPr lang="en-US"/>
          </a:p>
        </p:txBody>
      </p:sp>
    </p:spTree>
    <p:extLst>
      <p:ext uri="{BB962C8B-B14F-4D97-AF65-F5344CB8AC3E}">
        <p14:creationId xmlns:p14="http://schemas.microsoft.com/office/powerpoint/2010/main" val="145622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11</a:t>
            </a:fld>
            <a:endParaRPr lang="en-US"/>
          </a:p>
        </p:txBody>
      </p:sp>
    </p:spTree>
    <p:extLst>
      <p:ext uri="{BB962C8B-B14F-4D97-AF65-F5344CB8AC3E}">
        <p14:creationId xmlns:p14="http://schemas.microsoft.com/office/powerpoint/2010/main" val="1231843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12</a:t>
            </a:fld>
            <a:endParaRPr lang="en-US"/>
          </a:p>
        </p:txBody>
      </p:sp>
    </p:spTree>
    <p:extLst>
      <p:ext uri="{BB962C8B-B14F-4D97-AF65-F5344CB8AC3E}">
        <p14:creationId xmlns:p14="http://schemas.microsoft.com/office/powerpoint/2010/main" val="1073231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13</a:t>
            </a:fld>
            <a:endParaRPr lang="en-US"/>
          </a:p>
        </p:txBody>
      </p:sp>
    </p:spTree>
    <p:extLst>
      <p:ext uri="{BB962C8B-B14F-4D97-AF65-F5344CB8AC3E}">
        <p14:creationId xmlns:p14="http://schemas.microsoft.com/office/powerpoint/2010/main" val="470228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14</a:t>
            </a:fld>
            <a:endParaRPr lang="en-US"/>
          </a:p>
        </p:txBody>
      </p:sp>
    </p:spTree>
    <p:extLst>
      <p:ext uri="{BB962C8B-B14F-4D97-AF65-F5344CB8AC3E}">
        <p14:creationId xmlns:p14="http://schemas.microsoft.com/office/powerpoint/2010/main" val="289726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15</a:t>
            </a:fld>
            <a:endParaRPr lang="en-US"/>
          </a:p>
        </p:txBody>
      </p:sp>
    </p:spTree>
    <p:extLst>
      <p:ext uri="{BB962C8B-B14F-4D97-AF65-F5344CB8AC3E}">
        <p14:creationId xmlns:p14="http://schemas.microsoft.com/office/powerpoint/2010/main" val="510598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16</a:t>
            </a:fld>
            <a:endParaRPr lang="en-US"/>
          </a:p>
        </p:txBody>
      </p:sp>
    </p:spTree>
    <p:extLst>
      <p:ext uri="{BB962C8B-B14F-4D97-AF65-F5344CB8AC3E}">
        <p14:creationId xmlns:p14="http://schemas.microsoft.com/office/powerpoint/2010/main" val="2458528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17</a:t>
            </a:fld>
            <a:endParaRPr lang="en-US"/>
          </a:p>
        </p:txBody>
      </p:sp>
    </p:spTree>
    <p:extLst>
      <p:ext uri="{BB962C8B-B14F-4D97-AF65-F5344CB8AC3E}">
        <p14:creationId xmlns:p14="http://schemas.microsoft.com/office/powerpoint/2010/main" val="4073816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18</a:t>
            </a:fld>
            <a:endParaRPr lang="en-US"/>
          </a:p>
        </p:txBody>
      </p:sp>
    </p:spTree>
    <p:extLst>
      <p:ext uri="{BB962C8B-B14F-4D97-AF65-F5344CB8AC3E}">
        <p14:creationId xmlns:p14="http://schemas.microsoft.com/office/powerpoint/2010/main" val="253725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19</a:t>
            </a:fld>
            <a:endParaRPr lang="en-US"/>
          </a:p>
        </p:txBody>
      </p:sp>
    </p:spTree>
    <p:extLst>
      <p:ext uri="{BB962C8B-B14F-4D97-AF65-F5344CB8AC3E}">
        <p14:creationId xmlns:p14="http://schemas.microsoft.com/office/powerpoint/2010/main" val="4066962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E2E05D-8EF8-4BFA-8EDD-9E442A716518}" type="slidenum">
              <a:rPr lang="en-US" smtClean="0"/>
              <a:t>2</a:t>
            </a:fld>
            <a:endParaRPr lang="en-US"/>
          </a:p>
        </p:txBody>
      </p:sp>
    </p:spTree>
    <p:extLst>
      <p:ext uri="{BB962C8B-B14F-4D97-AF65-F5344CB8AC3E}">
        <p14:creationId xmlns:p14="http://schemas.microsoft.com/office/powerpoint/2010/main" val="3107701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20</a:t>
            </a:fld>
            <a:endParaRPr lang="en-US"/>
          </a:p>
        </p:txBody>
      </p:sp>
    </p:spTree>
    <p:extLst>
      <p:ext uri="{BB962C8B-B14F-4D97-AF65-F5344CB8AC3E}">
        <p14:creationId xmlns:p14="http://schemas.microsoft.com/office/powerpoint/2010/main" val="1899044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21</a:t>
            </a:fld>
            <a:endParaRPr lang="en-US"/>
          </a:p>
        </p:txBody>
      </p:sp>
    </p:spTree>
    <p:extLst>
      <p:ext uri="{BB962C8B-B14F-4D97-AF65-F5344CB8AC3E}">
        <p14:creationId xmlns:p14="http://schemas.microsoft.com/office/powerpoint/2010/main" val="4289230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22</a:t>
            </a:fld>
            <a:endParaRPr lang="en-US"/>
          </a:p>
        </p:txBody>
      </p:sp>
    </p:spTree>
    <p:extLst>
      <p:ext uri="{BB962C8B-B14F-4D97-AF65-F5344CB8AC3E}">
        <p14:creationId xmlns:p14="http://schemas.microsoft.com/office/powerpoint/2010/main" val="1253063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23</a:t>
            </a:fld>
            <a:endParaRPr lang="en-US"/>
          </a:p>
        </p:txBody>
      </p:sp>
    </p:spTree>
    <p:extLst>
      <p:ext uri="{BB962C8B-B14F-4D97-AF65-F5344CB8AC3E}">
        <p14:creationId xmlns:p14="http://schemas.microsoft.com/office/powerpoint/2010/main" val="2499146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24</a:t>
            </a:fld>
            <a:endParaRPr lang="en-US"/>
          </a:p>
        </p:txBody>
      </p:sp>
    </p:spTree>
    <p:extLst>
      <p:ext uri="{BB962C8B-B14F-4D97-AF65-F5344CB8AC3E}">
        <p14:creationId xmlns:p14="http://schemas.microsoft.com/office/powerpoint/2010/main" val="2576091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25</a:t>
            </a:fld>
            <a:endParaRPr lang="en-US"/>
          </a:p>
        </p:txBody>
      </p:sp>
    </p:spTree>
    <p:extLst>
      <p:ext uri="{BB962C8B-B14F-4D97-AF65-F5344CB8AC3E}">
        <p14:creationId xmlns:p14="http://schemas.microsoft.com/office/powerpoint/2010/main" val="2848138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26</a:t>
            </a:fld>
            <a:endParaRPr lang="en-US"/>
          </a:p>
        </p:txBody>
      </p:sp>
    </p:spTree>
    <p:extLst>
      <p:ext uri="{BB962C8B-B14F-4D97-AF65-F5344CB8AC3E}">
        <p14:creationId xmlns:p14="http://schemas.microsoft.com/office/powerpoint/2010/main" val="3375403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27</a:t>
            </a:fld>
            <a:endParaRPr lang="en-US"/>
          </a:p>
        </p:txBody>
      </p:sp>
    </p:spTree>
    <p:extLst>
      <p:ext uri="{BB962C8B-B14F-4D97-AF65-F5344CB8AC3E}">
        <p14:creationId xmlns:p14="http://schemas.microsoft.com/office/powerpoint/2010/main" val="15634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28</a:t>
            </a:fld>
            <a:endParaRPr lang="en-US"/>
          </a:p>
        </p:txBody>
      </p:sp>
    </p:spTree>
    <p:extLst>
      <p:ext uri="{BB962C8B-B14F-4D97-AF65-F5344CB8AC3E}">
        <p14:creationId xmlns:p14="http://schemas.microsoft.com/office/powerpoint/2010/main" val="4081490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29</a:t>
            </a:fld>
            <a:endParaRPr lang="en-US"/>
          </a:p>
        </p:txBody>
      </p:sp>
    </p:spTree>
    <p:extLst>
      <p:ext uri="{BB962C8B-B14F-4D97-AF65-F5344CB8AC3E}">
        <p14:creationId xmlns:p14="http://schemas.microsoft.com/office/powerpoint/2010/main" val="2653901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a:t>
            </a:fld>
            <a:endParaRPr lang="en-US"/>
          </a:p>
        </p:txBody>
      </p:sp>
    </p:spTree>
    <p:extLst>
      <p:ext uri="{BB962C8B-B14F-4D97-AF65-F5344CB8AC3E}">
        <p14:creationId xmlns:p14="http://schemas.microsoft.com/office/powerpoint/2010/main" val="545663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30</a:t>
            </a:fld>
            <a:endParaRPr lang="en-US"/>
          </a:p>
        </p:txBody>
      </p:sp>
    </p:spTree>
    <p:extLst>
      <p:ext uri="{BB962C8B-B14F-4D97-AF65-F5344CB8AC3E}">
        <p14:creationId xmlns:p14="http://schemas.microsoft.com/office/powerpoint/2010/main" val="16000708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31</a:t>
            </a:fld>
            <a:endParaRPr lang="en-US"/>
          </a:p>
        </p:txBody>
      </p:sp>
    </p:spTree>
    <p:extLst>
      <p:ext uri="{BB962C8B-B14F-4D97-AF65-F5344CB8AC3E}">
        <p14:creationId xmlns:p14="http://schemas.microsoft.com/office/powerpoint/2010/main" val="37796762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32</a:t>
            </a:fld>
            <a:endParaRPr lang="en-US"/>
          </a:p>
        </p:txBody>
      </p:sp>
    </p:spTree>
    <p:extLst>
      <p:ext uri="{BB962C8B-B14F-4D97-AF65-F5344CB8AC3E}">
        <p14:creationId xmlns:p14="http://schemas.microsoft.com/office/powerpoint/2010/main" val="237633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33</a:t>
            </a:fld>
            <a:endParaRPr lang="en-US"/>
          </a:p>
        </p:txBody>
      </p:sp>
    </p:spTree>
    <p:extLst>
      <p:ext uri="{BB962C8B-B14F-4D97-AF65-F5344CB8AC3E}">
        <p14:creationId xmlns:p14="http://schemas.microsoft.com/office/powerpoint/2010/main" val="3000685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34</a:t>
            </a:fld>
            <a:endParaRPr lang="en-US"/>
          </a:p>
        </p:txBody>
      </p:sp>
    </p:spTree>
    <p:extLst>
      <p:ext uri="{BB962C8B-B14F-4D97-AF65-F5344CB8AC3E}">
        <p14:creationId xmlns:p14="http://schemas.microsoft.com/office/powerpoint/2010/main" val="38563462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35</a:t>
            </a:fld>
            <a:endParaRPr lang="en-US"/>
          </a:p>
        </p:txBody>
      </p:sp>
    </p:spTree>
    <p:extLst>
      <p:ext uri="{BB962C8B-B14F-4D97-AF65-F5344CB8AC3E}">
        <p14:creationId xmlns:p14="http://schemas.microsoft.com/office/powerpoint/2010/main" val="19089539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36</a:t>
            </a:fld>
            <a:endParaRPr lang="en-US"/>
          </a:p>
        </p:txBody>
      </p:sp>
    </p:spTree>
    <p:extLst>
      <p:ext uri="{BB962C8B-B14F-4D97-AF65-F5344CB8AC3E}">
        <p14:creationId xmlns:p14="http://schemas.microsoft.com/office/powerpoint/2010/main" val="7095011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37</a:t>
            </a:fld>
            <a:endParaRPr lang="en-US"/>
          </a:p>
        </p:txBody>
      </p:sp>
    </p:spTree>
    <p:extLst>
      <p:ext uri="{BB962C8B-B14F-4D97-AF65-F5344CB8AC3E}">
        <p14:creationId xmlns:p14="http://schemas.microsoft.com/office/powerpoint/2010/main" val="7304941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38</a:t>
            </a:fld>
            <a:endParaRPr lang="en-US"/>
          </a:p>
        </p:txBody>
      </p:sp>
    </p:spTree>
    <p:extLst>
      <p:ext uri="{BB962C8B-B14F-4D97-AF65-F5344CB8AC3E}">
        <p14:creationId xmlns:p14="http://schemas.microsoft.com/office/powerpoint/2010/main" val="22630875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39</a:t>
            </a:fld>
            <a:endParaRPr lang="en-US"/>
          </a:p>
        </p:txBody>
      </p:sp>
    </p:spTree>
    <p:extLst>
      <p:ext uri="{BB962C8B-B14F-4D97-AF65-F5344CB8AC3E}">
        <p14:creationId xmlns:p14="http://schemas.microsoft.com/office/powerpoint/2010/main" val="472264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4</a:t>
            </a:fld>
            <a:endParaRPr lang="en-US"/>
          </a:p>
        </p:txBody>
      </p:sp>
    </p:spTree>
    <p:extLst>
      <p:ext uri="{BB962C8B-B14F-4D97-AF65-F5344CB8AC3E}">
        <p14:creationId xmlns:p14="http://schemas.microsoft.com/office/powerpoint/2010/main" val="3379637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40</a:t>
            </a:fld>
            <a:endParaRPr lang="en-US"/>
          </a:p>
        </p:txBody>
      </p:sp>
    </p:spTree>
    <p:extLst>
      <p:ext uri="{BB962C8B-B14F-4D97-AF65-F5344CB8AC3E}">
        <p14:creationId xmlns:p14="http://schemas.microsoft.com/office/powerpoint/2010/main" val="17171910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41</a:t>
            </a:fld>
            <a:endParaRPr lang="en-US"/>
          </a:p>
        </p:txBody>
      </p:sp>
    </p:spTree>
    <p:extLst>
      <p:ext uri="{BB962C8B-B14F-4D97-AF65-F5344CB8AC3E}">
        <p14:creationId xmlns:p14="http://schemas.microsoft.com/office/powerpoint/2010/main" val="15381480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F65DD1-6AA9-4147-B4CD-EF8BBCDDFDB9}" type="slidenum">
              <a:rPr lang="en-US" smtClean="0"/>
              <a:t>42</a:t>
            </a:fld>
            <a:endParaRPr lang="en-US"/>
          </a:p>
        </p:txBody>
      </p:sp>
    </p:spTree>
    <p:extLst>
      <p:ext uri="{BB962C8B-B14F-4D97-AF65-F5344CB8AC3E}">
        <p14:creationId xmlns:p14="http://schemas.microsoft.com/office/powerpoint/2010/main" val="40176373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43</a:t>
            </a:fld>
            <a:endParaRPr lang="en-US"/>
          </a:p>
        </p:txBody>
      </p:sp>
    </p:spTree>
    <p:extLst>
      <p:ext uri="{BB962C8B-B14F-4D97-AF65-F5344CB8AC3E}">
        <p14:creationId xmlns:p14="http://schemas.microsoft.com/office/powerpoint/2010/main" val="222943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5</a:t>
            </a:fld>
            <a:endParaRPr lang="en-US"/>
          </a:p>
        </p:txBody>
      </p:sp>
    </p:spTree>
    <p:extLst>
      <p:ext uri="{BB962C8B-B14F-4D97-AF65-F5344CB8AC3E}">
        <p14:creationId xmlns:p14="http://schemas.microsoft.com/office/powerpoint/2010/main" val="4258481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6</a:t>
            </a:fld>
            <a:endParaRPr lang="en-US"/>
          </a:p>
        </p:txBody>
      </p:sp>
    </p:spTree>
    <p:extLst>
      <p:ext uri="{BB962C8B-B14F-4D97-AF65-F5344CB8AC3E}">
        <p14:creationId xmlns:p14="http://schemas.microsoft.com/office/powerpoint/2010/main" val="2145643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7</a:t>
            </a:fld>
            <a:endParaRPr lang="en-US"/>
          </a:p>
        </p:txBody>
      </p:sp>
    </p:spTree>
    <p:extLst>
      <p:ext uri="{BB962C8B-B14F-4D97-AF65-F5344CB8AC3E}">
        <p14:creationId xmlns:p14="http://schemas.microsoft.com/office/powerpoint/2010/main" val="3429892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8</a:t>
            </a:fld>
            <a:endParaRPr lang="en-US"/>
          </a:p>
        </p:txBody>
      </p:sp>
    </p:spTree>
    <p:extLst>
      <p:ext uri="{BB962C8B-B14F-4D97-AF65-F5344CB8AC3E}">
        <p14:creationId xmlns:p14="http://schemas.microsoft.com/office/powerpoint/2010/main" val="2695318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F65DD1-6AA9-4147-B4CD-EF8BBCDDFDB9}" type="slidenum">
              <a:rPr lang="en-US" smtClean="0"/>
              <a:t>9</a:t>
            </a:fld>
            <a:endParaRPr lang="en-US"/>
          </a:p>
        </p:txBody>
      </p:sp>
    </p:spTree>
    <p:extLst>
      <p:ext uri="{BB962C8B-B14F-4D97-AF65-F5344CB8AC3E}">
        <p14:creationId xmlns:p14="http://schemas.microsoft.com/office/powerpoint/2010/main" val="4148075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1373579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1410641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1287985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8" name="Slide Number Placeholder 15"/>
          <p:cNvSpPr>
            <a:spLocks noGrp="1"/>
          </p:cNvSpPr>
          <p:nvPr>
            <p:ph type="sldNum" sz="quarter" idx="11"/>
          </p:nvPr>
        </p:nvSpPr>
        <p:spPr/>
        <p:txBody>
          <a:bodyPr/>
          <a:lstStyle>
            <a:lvl1pPr>
              <a:defRPr/>
            </a:lvl1pPr>
          </a:lstStyle>
          <a:p>
            <a:fld id="{F4879011-B4E0-4336-BD18-F12B1E366FDE}" type="slidenum">
              <a:rPr lang="en-US" smtClean="0"/>
              <a:t>‹#›</a:t>
            </a:fld>
            <a:endParaRPr lang="en-US"/>
          </a:p>
        </p:txBody>
      </p:sp>
      <p:sp>
        <p:nvSpPr>
          <p:cNvPr id="10" name="Footer Placeholder 16"/>
          <p:cNvSpPr>
            <a:spLocks noGrp="1"/>
          </p:cNvSpPr>
          <p:nvPr>
            <p:ph type="ftr" sz="quarter" idx="12"/>
          </p:nvPr>
        </p:nvSpPr>
        <p:spPr/>
        <p:txBody>
          <a:bodyPr/>
          <a:lstStyle>
            <a:lvl1pPr algn="r">
              <a:defRPr>
                <a:solidFill>
                  <a:schemeClr val="tx2"/>
                </a:solidFill>
              </a:defRPr>
            </a:lvl1pPr>
          </a:lstStyle>
          <a:p>
            <a:endParaRPr lang="en-US"/>
          </a:p>
        </p:txBody>
      </p:sp>
    </p:spTree>
    <p:extLst>
      <p:ext uri="{BB962C8B-B14F-4D97-AF65-F5344CB8AC3E}">
        <p14:creationId xmlns:p14="http://schemas.microsoft.com/office/powerpoint/2010/main" val="308872628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1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Slide Number Placeholder 14"/>
          <p:cNvSpPr>
            <a:spLocks noGrp="1"/>
          </p:cNvSpPr>
          <p:nvPr>
            <p:ph type="sldNum" sz="quarter" idx="11"/>
          </p:nvPr>
        </p:nvSpPr>
        <p:spPr/>
        <p:txBody>
          <a:bodyPr/>
          <a:lstStyle>
            <a:lvl1pPr algn="ctr">
              <a:defRPr/>
            </a:lvl1pPr>
          </a:lstStyle>
          <a:p>
            <a:fld id="{F4879011-B4E0-4336-BD18-F12B1E366FDE}" type="slidenum">
              <a:rPr lang="en-US" smtClean="0"/>
              <a:t>‹#›</a:t>
            </a:fld>
            <a:endParaRPr lang="en-US"/>
          </a:p>
        </p:txBody>
      </p:sp>
      <p:sp>
        <p:nvSpPr>
          <p:cNvPr id="6" name="Footer Placeholder 15"/>
          <p:cNvSpPr>
            <a:spLocks noGrp="1"/>
          </p:cNvSpPr>
          <p:nvPr>
            <p:ph type="ftr" sz="quarter" idx="12"/>
          </p:nvPr>
        </p:nvSpPr>
        <p:spPr/>
        <p:txBody>
          <a:bodyPr/>
          <a:lstStyle>
            <a:lvl1pPr algn="r">
              <a:defRPr>
                <a:solidFill>
                  <a:schemeClr val="tx2"/>
                </a:solidFill>
              </a:defRPr>
            </a:lvl1pPr>
          </a:lstStyle>
          <a:p>
            <a:endParaRPr lang="en-US"/>
          </a:p>
        </p:txBody>
      </p:sp>
    </p:spTree>
    <p:extLst>
      <p:ext uri="{BB962C8B-B14F-4D97-AF65-F5344CB8AC3E}">
        <p14:creationId xmlns:p14="http://schemas.microsoft.com/office/powerpoint/2010/main" val="366454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4"/>
          <p:cNvSpPr>
            <a:spLocks noGrp="1"/>
          </p:cNvSpPr>
          <p:nvPr>
            <p:ph type="ftr" sz="quarter" idx="11"/>
          </p:nvPr>
        </p:nvSpPr>
        <p:spPr/>
        <p:txBody>
          <a:bodyPr/>
          <a:lstStyle>
            <a:lvl1pPr algn="r">
              <a:defRPr>
                <a:solidFill>
                  <a:schemeClr val="tx2"/>
                </a:solidFill>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166953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5"/>
          <p:cNvSpPr>
            <a:spLocks noGrp="1"/>
          </p:cNvSpPr>
          <p:nvPr>
            <p:ph type="ftr" sz="quarter" idx="11"/>
          </p:nvPr>
        </p:nvSpPr>
        <p:spPr/>
        <p:txBody>
          <a:bodyPr/>
          <a:lstStyle>
            <a:lvl1pPr algn="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647161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fld id="{F4879011-B4E0-4336-BD18-F12B1E366FDE}" type="slidenum">
              <a:rPr lang="en-US" smtClean="0"/>
              <a:t>‹#›</a:t>
            </a:fld>
            <a:endParaRPr lang="en-US"/>
          </a:p>
        </p:txBody>
      </p:sp>
      <p:sp>
        <p:nvSpPr>
          <p:cNvPr id="10" name="Footer Placeholder 7"/>
          <p:cNvSpPr>
            <a:spLocks noGrp="1"/>
          </p:cNvSpPr>
          <p:nvPr>
            <p:ph type="ftr" sz="quarter" idx="11"/>
          </p:nvPr>
        </p:nvSpPr>
        <p:spPr/>
        <p:txBody>
          <a:bodyPr/>
          <a:lstStyle>
            <a:lvl1pPr algn="r">
              <a:defRPr>
                <a:solidFill>
                  <a:schemeClr val="tx2"/>
                </a:solidFill>
              </a:defRPr>
            </a:lvl1pPr>
          </a:lstStyle>
          <a:p>
            <a:endParaRPr lang="en-US"/>
          </a:p>
        </p:txBody>
      </p:sp>
      <p:sp>
        <p:nvSpPr>
          <p:cNvPr id="11" name="Date Placeholder 6"/>
          <p:cNvSpPr>
            <a:spLocks noGrp="1"/>
          </p:cNvSpPr>
          <p:nvPr>
            <p:ph type="dt" sz="half" idx="12"/>
          </p:nvPr>
        </p:nvSpPr>
        <p:spPr/>
        <p:txBody>
          <a:bodyPr/>
          <a:lstStyle>
            <a:lvl1pPr>
              <a:defRPr/>
            </a:lvl1pPr>
          </a:lstStyle>
          <a:p>
            <a:fld id="{E5218DCB-99A7-4106-93D7-A170E9E625D5}" type="datetimeFigureOut">
              <a:rPr lang="en-US" smtClean="0"/>
              <a:t>8/24/2016</a:t>
            </a:fld>
            <a:endParaRPr lang="en-US"/>
          </a:p>
        </p:txBody>
      </p:sp>
    </p:spTree>
    <p:extLst>
      <p:ext uri="{BB962C8B-B14F-4D97-AF65-F5344CB8AC3E}">
        <p14:creationId xmlns:p14="http://schemas.microsoft.com/office/powerpoint/2010/main" val="3477152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4" name="Footer Placeholder 3"/>
          <p:cNvSpPr>
            <a:spLocks noGrp="1"/>
          </p:cNvSpPr>
          <p:nvPr>
            <p:ph type="ftr" sz="quarter" idx="11"/>
          </p:nvPr>
        </p:nvSpPr>
        <p:spPr/>
        <p:txBody>
          <a:bodyPr/>
          <a:lstStyle>
            <a:lvl1pPr algn="r">
              <a:defRPr>
                <a:solidFill>
                  <a:schemeClr val="tx2"/>
                </a:solidFill>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262253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3" name="Footer Placeholder 2"/>
          <p:cNvSpPr>
            <a:spLocks noGrp="1"/>
          </p:cNvSpPr>
          <p:nvPr>
            <p:ph type="ftr" sz="quarter" idx="11"/>
          </p:nvPr>
        </p:nvSpPr>
        <p:spPr/>
        <p:txBody>
          <a:bodyPr/>
          <a:lstStyle>
            <a:lvl1pPr algn="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965028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7"/>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Slide Number Placeholder 8"/>
          <p:cNvSpPr>
            <a:spLocks noGrp="1"/>
          </p:cNvSpPr>
          <p:nvPr>
            <p:ph type="sldNum" sz="quarter" idx="11"/>
          </p:nvPr>
        </p:nvSpPr>
        <p:spPr/>
        <p:txBody>
          <a:bodyPr/>
          <a:lstStyle>
            <a:lvl1pPr>
              <a:defRPr/>
            </a:lvl1pPr>
          </a:lstStyle>
          <a:p>
            <a:fld id="{F4879011-B4E0-4336-BD18-F12B1E366FDE}" type="slidenum">
              <a:rPr lang="en-US" smtClean="0"/>
              <a:t>‹#›</a:t>
            </a:fld>
            <a:endParaRPr lang="en-US"/>
          </a:p>
        </p:txBody>
      </p:sp>
      <p:sp>
        <p:nvSpPr>
          <p:cNvPr id="7" name="Footer Placeholder 9"/>
          <p:cNvSpPr>
            <a:spLocks noGrp="1"/>
          </p:cNvSpPr>
          <p:nvPr>
            <p:ph type="ftr" sz="quarter" idx="12"/>
          </p:nvPr>
        </p:nvSpPr>
        <p:spPr/>
        <p:txBody>
          <a:bodyPr/>
          <a:lstStyle>
            <a:lvl1pPr algn="r">
              <a:defRPr>
                <a:solidFill>
                  <a:schemeClr val="tx2"/>
                </a:solidFill>
              </a:defRPr>
            </a:lvl1pPr>
          </a:lstStyle>
          <a:p>
            <a:endParaRPr lang="en-US"/>
          </a:p>
        </p:txBody>
      </p:sp>
    </p:spTree>
    <p:extLst>
      <p:ext uri="{BB962C8B-B14F-4D97-AF65-F5344CB8AC3E}">
        <p14:creationId xmlns:p14="http://schemas.microsoft.com/office/powerpoint/2010/main" val="2972854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3088273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7"/>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Slide Number Placeholder 8"/>
          <p:cNvSpPr>
            <a:spLocks noGrp="1"/>
          </p:cNvSpPr>
          <p:nvPr>
            <p:ph type="sldNum" sz="quarter" idx="11"/>
          </p:nvPr>
        </p:nvSpPr>
        <p:spPr/>
        <p:txBody>
          <a:bodyPr/>
          <a:lstStyle>
            <a:lvl1pPr>
              <a:defRPr/>
            </a:lvl1pPr>
          </a:lstStyle>
          <a:p>
            <a:fld id="{F4879011-B4E0-4336-BD18-F12B1E366FDE}" type="slidenum">
              <a:rPr lang="en-US" smtClean="0"/>
              <a:t>‹#›</a:t>
            </a:fld>
            <a:endParaRPr lang="en-US"/>
          </a:p>
        </p:txBody>
      </p:sp>
      <p:sp>
        <p:nvSpPr>
          <p:cNvPr id="7" name="Footer Placeholder 9"/>
          <p:cNvSpPr>
            <a:spLocks noGrp="1"/>
          </p:cNvSpPr>
          <p:nvPr>
            <p:ph type="ftr" sz="quarter" idx="12"/>
          </p:nvPr>
        </p:nvSpPr>
        <p:spPr/>
        <p:txBody>
          <a:bodyPr/>
          <a:lstStyle>
            <a:lvl1pPr algn="r">
              <a:defRPr>
                <a:solidFill>
                  <a:schemeClr val="tx2"/>
                </a:solidFill>
              </a:defRPr>
            </a:lvl1pPr>
          </a:lstStyle>
          <a:p>
            <a:endParaRPr lang="en-US"/>
          </a:p>
        </p:txBody>
      </p:sp>
    </p:spTree>
    <p:extLst>
      <p:ext uri="{BB962C8B-B14F-4D97-AF65-F5344CB8AC3E}">
        <p14:creationId xmlns:p14="http://schemas.microsoft.com/office/powerpoint/2010/main" val="35939326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lvl1pPr algn="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46399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lvl1pPr algn="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392509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18"/>
          <p:cNvSpPr>
            <a:spLocks noGrp="1"/>
          </p:cNvSpPr>
          <p:nvPr>
            <p:ph type="ftr" sz="quarter" idx="11"/>
          </p:nvPr>
        </p:nvSpPr>
        <p:spPr/>
        <p:txBody>
          <a:bodyPr/>
          <a:lstStyle>
            <a:lvl1pPr>
              <a:defRPr/>
            </a:lvl1pPr>
          </a:lstStyle>
          <a:p>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826278703"/>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4029847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687382791"/>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42096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8" name="Footer Placeholder 21"/>
          <p:cNvSpPr>
            <a:spLocks noGrp="1"/>
          </p:cNvSpPr>
          <p:nvPr>
            <p:ph type="ftr" sz="quarter" idx="11"/>
          </p:nvPr>
        </p:nvSpPr>
        <p:spPr/>
        <p:txBody>
          <a:bodyPr/>
          <a:lstStyle>
            <a:lvl1pPr>
              <a:defRPr/>
            </a:lvl1pPr>
          </a:lstStyle>
          <a:p>
            <a:endParaRPr lang="en-US"/>
          </a:p>
        </p:txBody>
      </p:sp>
      <p:sp>
        <p:nvSpPr>
          <p:cNvPr id="9"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2742352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4" name="Footer Placeholder 21"/>
          <p:cNvSpPr>
            <a:spLocks noGrp="1"/>
          </p:cNvSpPr>
          <p:nvPr>
            <p:ph type="ftr" sz="quarter" idx="11"/>
          </p:nvPr>
        </p:nvSpPr>
        <p:spPr/>
        <p:txBody>
          <a:bodyPr/>
          <a:lstStyle>
            <a:lvl1pPr>
              <a:defRPr/>
            </a:lvl1pPr>
          </a:lstStyle>
          <a:p>
            <a:endParaRPr lang="en-US"/>
          </a:p>
        </p:txBody>
      </p:sp>
      <p:sp>
        <p:nvSpPr>
          <p:cNvPr id="5"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50986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3" name="Footer Placeholder 21"/>
          <p:cNvSpPr>
            <a:spLocks noGrp="1"/>
          </p:cNvSpPr>
          <p:nvPr>
            <p:ph type="ftr" sz="quarter" idx="11"/>
          </p:nvPr>
        </p:nvSpPr>
        <p:spPr/>
        <p:txBody>
          <a:bodyPr/>
          <a:lstStyle>
            <a:lvl1pPr>
              <a:defRPr/>
            </a:lvl1pPr>
          </a:lstStyle>
          <a:p>
            <a:endParaRPr lang="en-US"/>
          </a:p>
        </p:txBody>
      </p:sp>
      <p:sp>
        <p:nvSpPr>
          <p:cNvPr id="4"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07251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430295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27563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10" name="Footer Placeholder 5"/>
          <p:cNvSpPr>
            <a:spLocks noGrp="1"/>
          </p:cNvSpPr>
          <p:nvPr>
            <p:ph type="ftr" sz="quarter" idx="11"/>
          </p:nvPr>
        </p:nvSpPr>
        <p:spPr/>
        <p:txBody>
          <a:bodyPr/>
          <a:lstStyle>
            <a:lvl1pPr>
              <a:defRPr/>
            </a:lvl1pPr>
          </a:lstStyle>
          <a:p>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7449039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634467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0158803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18"/>
          <p:cNvSpPr>
            <a:spLocks noGrp="1"/>
          </p:cNvSpPr>
          <p:nvPr>
            <p:ph type="ftr" sz="quarter" idx="11"/>
          </p:nvPr>
        </p:nvSpPr>
        <p:spPr/>
        <p:txBody>
          <a:bodyPr/>
          <a:lstStyle>
            <a:lvl1pPr>
              <a:defRPr/>
            </a:lvl1pPr>
          </a:lstStyle>
          <a:p>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826278703"/>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4029847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687382791"/>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420961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8" name="Footer Placeholder 21"/>
          <p:cNvSpPr>
            <a:spLocks noGrp="1"/>
          </p:cNvSpPr>
          <p:nvPr>
            <p:ph type="ftr" sz="quarter" idx="11"/>
          </p:nvPr>
        </p:nvSpPr>
        <p:spPr/>
        <p:txBody>
          <a:bodyPr/>
          <a:lstStyle>
            <a:lvl1pPr>
              <a:defRPr/>
            </a:lvl1pPr>
          </a:lstStyle>
          <a:p>
            <a:endParaRPr lang="en-US"/>
          </a:p>
        </p:txBody>
      </p:sp>
      <p:sp>
        <p:nvSpPr>
          <p:cNvPr id="9"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2742352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4" name="Footer Placeholder 21"/>
          <p:cNvSpPr>
            <a:spLocks noGrp="1"/>
          </p:cNvSpPr>
          <p:nvPr>
            <p:ph type="ftr" sz="quarter" idx="11"/>
          </p:nvPr>
        </p:nvSpPr>
        <p:spPr/>
        <p:txBody>
          <a:bodyPr/>
          <a:lstStyle>
            <a:lvl1pPr>
              <a:defRPr/>
            </a:lvl1pPr>
          </a:lstStyle>
          <a:p>
            <a:endParaRPr lang="en-US"/>
          </a:p>
        </p:txBody>
      </p:sp>
      <p:sp>
        <p:nvSpPr>
          <p:cNvPr id="5"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5098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218DCB-99A7-4106-93D7-A170E9E625D5}" type="datetimeFigureOut">
              <a:rPr lang="en-US" smtClean="0"/>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37656011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3" name="Footer Placeholder 21"/>
          <p:cNvSpPr>
            <a:spLocks noGrp="1"/>
          </p:cNvSpPr>
          <p:nvPr>
            <p:ph type="ftr" sz="quarter" idx="11"/>
          </p:nvPr>
        </p:nvSpPr>
        <p:spPr/>
        <p:txBody>
          <a:bodyPr/>
          <a:lstStyle>
            <a:lvl1pPr>
              <a:defRPr/>
            </a:lvl1pPr>
          </a:lstStyle>
          <a:p>
            <a:endParaRPr lang="en-US"/>
          </a:p>
        </p:txBody>
      </p:sp>
      <p:sp>
        <p:nvSpPr>
          <p:cNvPr id="4"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072510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275632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10" name="Footer Placeholder 5"/>
          <p:cNvSpPr>
            <a:spLocks noGrp="1"/>
          </p:cNvSpPr>
          <p:nvPr>
            <p:ph type="ftr" sz="quarter" idx="11"/>
          </p:nvPr>
        </p:nvSpPr>
        <p:spPr/>
        <p:txBody>
          <a:bodyPr/>
          <a:lstStyle>
            <a:lvl1pPr>
              <a:defRPr/>
            </a:lvl1pPr>
          </a:lstStyle>
          <a:p>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7449039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634467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0158803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18"/>
          <p:cNvSpPr>
            <a:spLocks noGrp="1"/>
          </p:cNvSpPr>
          <p:nvPr>
            <p:ph type="ftr" sz="quarter" idx="11"/>
          </p:nvPr>
        </p:nvSpPr>
        <p:spPr/>
        <p:txBody>
          <a:bodyPr/>
          <a:lstStyle>
            <a:lvl1pPr>
              <a:defRPr/>
            </a:lvl1pPr>
          </a:lstStyle>
          <a:p>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826278703"/>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4029847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687382791"/>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420961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8" name="Footer Placeholder 21"/>
          <p:cNvSpPr>
            <a:spLocks noGrp="1"/>
          </p:cNvSpPr>
          <p:nvPr>
            <p:ph type="ftr" sz="quarter" idx="11"/>
          </p:nvPr>
        </p:nvSpPr>
        <p:spPr/>
        <p:txBody>
          <a:bodyPr/>
          <a:lstStyle>
            <a:lvl1pPr>
              <a:defRPr/>
            </a:lvl1pPr>
          </a:lstStyle>
          <a:p>
            <a:endParaRPr lang="en-US"/>
          </a:p>
        </p:txBody>
      </p:sp>
      <p:sp>
        <p:nvSpPr>
          <p:cNvPr id="9"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274235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218DCB-99A7-4106-93D7-A170E9E625D5}" type="datetimeFigureOut">
              <a:rPr lang="en-US" smtClean="0"/>
              <a:t>8/24/2016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37988650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4" name="Footer Placeholder 21"/>
          <p:cNvSpPr>
            <a:spLocks noGrp="1"/>
          </p:cNvSpPr>
          <p:nvPr>
            <p:ph type="ftr" sz="quarter" idx="11"/>
          </p:nvPr>
        </p:nvSpPr>
        <p:spPr/>
        <p:txBody>
          <a:bodyPr/>
          <a:lstStyle>
            <a:lvl1pPr>
              <a:defRPr/>
            </a:lvl1pPr>
          </a:lstStyle>
          <a:p>
            <a:endParaRPr lang="en-US"/>
          </a:p>
        </p:txBody>
      </p:sp>
      <p:sp>
        <p:nvSpPr>
          <p:cNvPr id="5"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50986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3" name="Footer Placeholder 21"/>
          <p:cNvSpPr>
            <a:spLocks noGrp="1"/>
          </p:cNvSpPr>
          <p:nvPr>
            <p:ph type="ftr" sz="quarter" idx="11"/>
          </p:nvPr>
        </p:nvSpPr>
        <p:spPr/>
        <p:txBody>
          <a:bodyPr/>
          <a:lstStyle>
            <a:lvl1pPr>
              <a:defRPr/>
            </a:lvl1pPr>
          </a:lstStyle>
          <a:p>
            <a:endParaRPr lang="en-US"/>
          </a:p>
        </p:txBody>
      </p:sp>
      <p:sp>
        <p:nvSpPr>
          <p:cNvPr id="4"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2072510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27563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10" name="Footer Placeholder 5"/>
          <p:cNvSpPr>
            <a:spLocks noGrp="1"/>
          </p:cNvSpPr>
          <p:nvPr>
            <p:ph type="ftr" sz="quarter" idx="11"/>
          </p:nvPr>
        </p:nvSpPr>
        <p:spPr/>
        <p:txBody>
          <a:bodyPr/>
          <a:lstStyle>
            <a:lvl1pPr>
              <a:defRPr/>
            </a:lvl1pPr>
          </a:lstStyle>
          <a:p>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7449039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634467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E5218DCB-99A7-4106-93D7-A170E9E625D5}" type="datetimeFigureOut">
              <a:rPr lang="en-US" smtClean="0"/>
              <a:t>8/24/2016</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0158803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7618332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1752620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77754558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2025759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218DCB-99A7-4106-93D7-A170E9E625D5}" type="datetimeFigureOut">
              <a:rPr lang="en-US" smtClean="0"/>
              <a:t>8/24/2016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9483247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2024448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3832883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0258452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4885150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8216204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7273981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5218DCB-99A7-4106-93D7-A170E9E625D5}" type="datetimeFigureOut">
              <a:rPr lang="en-US" smtClean="0"/>
              <a:t>8/24/2016</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3848576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18DCB-99A7-4106-93D7-A170E9E625D5}" type="datetimeFigureOut">
              <a:rPr lang="en-US" smtClean="0"/>
              <a:t>8/24/2016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1886240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218DCB-99A7-4106-93D7-A170E9E625D5}" type="datetimeFigureOut">
              <a:rPr lang="en-US" smtClean="0"/>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3077475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218DCB-99A7-4106-93D7-A170E9E625D5}" type="datetimeFigureOut">
              <a:rPr lang="en-US" smtClean="0"/>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879011-B4E0-4336-BD18-F12B1E366FDE}" type="slidenum">
              <a:rPr lang="en-US" smtClean="0"/>
              <a:t>‹#›</a:t>
            </a:fld>
            <a:endParaRPr lang="en-US"/>
          </a:p>
        </p:txBody>
      </p:sp>
    </p:spTree>
    <p:extLst>
      <p:ext uri="{BB962C8B-B14F-4D97-AF65-F5344CB8AC3E}">
        <p14:creationId xmlns:p14="http://schemas.microsoft.com/office/powerpoint/2010/main" val="3040634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218DCB-99A7-4106-93D7-A170E9E625D5}" type="datetimeFigureOut">
              <a:rPr lang="en-US" smtClean="0"/>
              <a:t>8/24/2016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879011-B4E0-4336-BD18-F12B1E366FDE}" type="slidenum">
              <a:rPr lang="en-US" smtClean="0"/>
              <a:t>‹#›</a:t>
            </a:fld>
            <a:endParaRPr lang="en-US"/>
          </a:p>
        </p:txBody>
      </p:sp>
    </p:spTree>
    <p:extLst>
      <p:ext uri="{BB962C8B-B14F-4D97-AF65-F5344CB8AC3E}">
        <p14:creationId xmlns:p14="http://schemas.microsoft.com/office/powerpoint/2010/main" val="1989131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latinLnBrk="0" hangingPunct="1">
              <a:defRPr kumimoji="0" sz="1200">
                <a:solidFill>
                  <a:schemeClr val="tx2"/>
                </a:solidFill>
              </a:defRPr>
            </a:lvl1pPr>
          </a:lstStyle>
          <a:p>
            <a:fld id="{E5218DCB-99A7-4106-93D7-A170E9E625D5}" type="datetimeFigureOut">
              <a:rPr lang="en-US" smtClean="0"/>
              <a:t>8/24/2016</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l" eaLnBrk="1" latinLnBrk="0" hangingPunct="1">
              <a:defRPr kumimoji="0" sz="1200">
                <a:solidFill>
                  <a:schemeClr val="tx2">
                    <a:shade val="90000"/>
                  </a:schemeClr>
                </a:solidFill>
              </a:defRPr>
            </a:lvl1pPr>
          </a:lstStyle>
          <a:p>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F4879011-B4E0-4336-BD18-F12B1E366FDE}" type="slidenum">
              <a:rPr lang="en-US" smtClean="0"/>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1" eaLnBrk="0" fontAlgn="base" hangingPunct="0">
        <a:spcBef>
          <a:spcPct val="0"/>
        </a:spcBef>
        <a:spcAft>
          <a:spcPct val="0"/>
        </a:spcAft>
        <a:defRPr sz="4200">
          <a:solidFill>
            <a:srgbClr val="F9F9F9"/>
          </a:solidFill>
          <a:latin typeface="Constantia" pitchFamily="18" charset="0"/>
          <a:cs typeface="Times New Roman" pitchFamily="18" charset="0"/>
        </a:defRPr>
      </a:lvl2pPr>
      <a:lvl3pPr algn="l" rtl="1" eaLnBrk="0" fontAlgn="base" hangingPunct="0">
        <a:spcBef>
          <a:spcPct val="0"/>
        </a:spcBef>
        <a:spcAft>
          <a:spcPct val="0"/>
        </a:spcAft>
        <a:defRPr sz="4200">
          <a:solidFill>
            <a:srgbClr val="F9F9F9"/>
          </a:solidFill>
          <a:latin typeface="Constantia" pitchFamily="18" charset="0"/>
          <a:cs typeface="Times New Roman" pitchFamily="18" charset="0"/>
        </a:defRPr>
      </a:lvl3pPr>
      <a:lvl4pPr algn="l" rtl="1" eaLnBrk="0" fontAlgn="base" hangingPunct="0">
        <a:spcBef>
          <a:spcPct val="0"/>
        </a:spcBef>
        <a:spcAft>
          <a:spcPct val="0"/>
        </a:spcAft>
        <a:defRPr sz="4200">
          <a:solidFill>
            <a:srgbClr val="F9F9F9"/>
          </a:solidFill>
          <a:latin typeface="Constantia" pitchFamily="18" charset="0"/>
          <a:cs typeface="Times New Roman" pitchFamily="18" charset="0"/>
        </a:defRPr>
      </a:lvl4pPr>
      <a:lvl5pPr algn="l" rtl="1" eaLnBrk="0" fontAlgn="base" hangingPunct="0">
        <a:spcBef>
          <a:spcPct val="0"/>
        </a:spcBef>
        <a:spcAft>
          <a:spcPct val="0"/>
        </a:spcAft>
        <a:defRPr sz="4200">
          <a:solidFill>
            <a:srgbClr val="F9F9F9"/>
          </a:solidFill>
          <a:latin typeface="Constantia" pitchFamily="18" charset="0"/>
          <a:cs typeface="Times New Roman" pitchFamily="18" charset="0"/>
        </a:defRPr>
      </a:lvl5pPr>
      <a:lvl6pPr marL="457200" algn="l" rtl="1" fontAlgn="base">
        <a:spcBef>
          <a:spcPct val="0"/>
        </a:spcBef>
        <a:spcAft>
          <a:spcPct val="0"/>
        </a:spcAft>
        <a:defRPr sz="4200">
          <a:solidFill>
            <a:srgbClr val="F9F9F9"/>
          </a:solidFill>
          <a:latin typeface="Constantia" pitchFamily="18" charset="0"/>
          <a:cs typeface="Times New Roman" pitchFamily="18" charset="0"/>
        </a:defRPr>
      </a:lvl6pPr>
      <a:lvl7pPr marL="914400" algn="l" rtl="1" fontAlgn="base">
        <a:spcBef>
          <a:spcPct val="0"/>
        </a:spcBef>
        <a:spcAft>
          <a:spcPct val="0"/>
        </a:spcAft>
        <a:defRPr sz="4200">
          <a:solidFill>
            <a:srgbClr val="F9F9F9"/>
          </a:solidFill>
          <a:latin typeface="Constantia" pitchFamily="18" charset="0"/>
          <a:cs typeface="Times New Roman" pitchFamily="18" charset="0"/>
        </a:defRPr>
      </a:lvl7pPr>
      <a:lvl8pPr marL="1371600" algn="l" rtl="1" fontAlgn="base">
        <a:spcBef>
          <a:spcPct val="0"/>
        </a:spcBef>
        <a:spcAft>
          <a:spcPct val="0"/>
        </a:spcAft>
        <a:defRPr sz="4200">
          <a:solidFill>
            <a:srgbClr val="F9F9F9"/>
          </a:solidFill>
          <a:latin typeface="Constantia" pitchFamily="18" charset="0"/>
          <a:cs typeface="Times New Roman" pitchFamily="18" charset="0"/>
        </a:defRPr>
      </a:lvl8pPr>
      <a:lvl9pPr marL="1828800" algn="l" rtl="1" fontAlgn="base">
        <a:spcBef>
          <a:spcPct val="0"/>
        </a:spcBef>
        <a:spcAft>
          <a:spcPct val="0"/>
        </a:spcAft>
        <a:defRPr sz="4200">
          <a:solidFill>
            <a:srgbClr val="F9F9F9"/>
          </a:solidFill>
          <a:latin typeface="Constantia" pitchFamily="18" charset="0"/>
          <a:cs typeface="Times New Roman" pitchFamily="18" charset="0"/>
        </a:defRPr>
      </a:lvl9pPr>
    </p:titleStyle>
    <p:bodyStyle>
      <a:lvl1pPr marL="273050" indent="-273050" algn="r" rtl="1"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r" rtl="1" eaLnBrk="0" fontAlgn="base" hangingPunct="0">
        <a:spcBef>
          <a:spcPts val="300"/>
        </a:spcBef>
        <a:spcAft>
          <a:spcPct val="0"/>
        </a:spcAft>
        <a:buClr>
          <a:srgbClr val="A94543"/>
        </a:buClr>
        <a:buSzPct val="85000"/>
        <a:buFont typeface="Wingdings 2" pitchFamily="18" charset="2"/>
        <a:buChar char=""/>
        <a:defRPr sz="2400" kern="1200">
          <a:solidFill>
            <a:schemeClr val="tx2"/>
          </a:solidFill>
          <a:latin typeface="+mn-lt"/>
          <a:ea typeface="+mn-ea"/>
          <a:cs typeface="+mn-cs"/>
        </a:defRPr>
      </a:lvl2pPr>
      <a:lvl3pPr marL="1004888" indent="-228600" algn="r" rtl="1" eaLnBrk="0" fontAlgn="base" hangingPunct="0">
        <a:spcBef>
          <a:spcPts val="300"/>
        </a:spcBef>
        <a:spcAft>
          <a:spcPct val="0"/>
        </a:spcAft>
        <a:buClr>
          <a:srgbClr val="8C3836"/>
        </a:buClr>
        <a:buSzPct val="85000"/>
        <a:buFont typeface="Wingdings 2" pitchFamily="18" charset="2"/>
        <a:buChar char=""/>
        <a:defRPr sz="2100" kern="1200">
          <a:solidFill>
            <a:schemeClr val="tx1"/>
          </a:solidFill>
          <a:latin typeface="+mn-lt"/>
          <a:ea typeface="+mn-ea"/>
          <a:cs typeface="+mn-cs"/>
        </a:defRPr>
      </a:lvl3pPr>
      <a:lvl4pPr marL="1279525" indent="-228600" algn="r" rtl="1" eaLnBrk="0" fontAlgn="base" hangingPunct="0">
        <a:spcBef>
          <a:spcPts val="300"/>
        </a:spcBef>
        <a:spcAft>
          <a:spcPct val="0"/>
        </a:spcAft>
        <a:buClr>
          <a:srgbClr val="A94543"/>
        </a:buClr>
        <a:buSzPct val="85000"/>
        <a:buFont typeface="Wingdings 2" pitchFamily="18" charset="2"/>
        <a:buChar char=""/>
        <a:defRPr sz="1900" kern="1200">
          <a:solidFill>
            <a:schemeClr val="tx1"/>
          </a:solidFill>
          <a:latin typeface="+mn-lt"/>
          <a:ea typeface="+mn-ea"/>
          <a:cs typeface="+mn-cs"/>
        </a:defRPr>
      </a:lvl4pPr>
      <a:lvl5pPr marL="1554163" indent="-228600" algn="r" rtl="1" eaLnBrk="0" fontAlgn="base" hangingPunct="0">
        <a:spcBef>
          <a:spcPts val="338"/>
        </a:spcBef>
        <a:spcAft>
          <a:spcPct val="0"/>
        </a:spcAft>
        <a:buClr>
          <a:srgbClr val="A94543"/>
        </a:buClr>
        <a:buSzPct val="85000"/>
        <a:buFont typeface="Wingdings 2" pitchFamily="18" charset="2"/>
        <a:buChar char=""/>
        <a:defRPr sz="1600" kern="1200">
          <a:solidFill>
            <a:schemeClr val="tx1"/>
          </a:solidFill>
          <a:latin typeface="+mn-lt"/>
          <a:ea typeface="+mn-ea"/>
          <a:cs typeface="+mn-cs"/>
        </a:defRPr>
      </a:lvl5pPr>
      <a:lvl6pPr marL="1828800" indent="-228600" algn="r" rtl="1"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r" rtl="1"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fld id="{E5218DCB-99A7-4106-93D7-A170E9E625D5}" type="datetimeFigureOut">
              <a:rPr lang="en-US" smtClean="0"/>
              <a:t>8/24/2016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rtl="1" eaLnBrk="1" hangingPunct="1">
              <a:defRPr sz="1200">
                <a:solidFill>
                  <a:srgbClr val="045C75"/>
                </a:solidFill>
              </a:defRPr>
            </a:lvl1pPr>
          </a:lstStyle>
          <a:p>
            <a:fld id="{F4879011-B4E0-4336-BD18-F12B1E366FDE}" type="slidenum">
              <a:rPr lang="en-US" smtClean="0"/>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2pPr>
      <a:lvl3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3pPr>
      <a:lvl4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4pPr>
      <a:lvl5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5pPr>
      <a:lvl6pPr marL="4572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6pPr>
      <a:lvl7pPr marL="9144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7pPr>
      <a:lvl8pPr marL="13716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8pPr>
      <a:lvl9pPr marL="18288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ajalla UI"/>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ajalla UI"/>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ajalla UI"/>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ajalla UI"/>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ajalla UI"/>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fld id="{E5218DCB-99A7-4106-93D7-A170E9E625D5}" type="datetimeFigureOut">
              <a:rPr lang="en-US" smtClean="0"/>
              <a:t>8/24/2016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rtl="1" eaLnBrk="1" hangingPunct="1">
              <a:defRPr sz="1200">
                <a:solidFill>
                  <a:srgbClr val="045C75"/>
                </a:solidFill>
              </a:defRPr>
            </a:lvl1pPr>
          </a:lstStyle>
          <a:p>
            <a:fld id="{F4879011-B4E0-4336-BD18-F12B1E366FDE}" type="slidenum">
              <a:rPr lang="en-US" smtClean="0"/>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2pPr>
      <a:lvl3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3pPr>
      <a:lvl4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4pPr>
      <a:lvl5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5pPr>
      <a:lvl6pPr marL="4572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6pPr>
      <a:lvl7pPr marL="9144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7pPr>
      <a:lvl8pPr marL="13716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8pPr>
      <a:lvl9pPr marL="18288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ajalla UI"/>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ajalla UI"/>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ajalla UI"/>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ajalla UI"/>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ajalla UI"/>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a typeface="+mn-ea"/>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fld id="{E5218DCB-99A7-4106-93D7-A170E9E625D5}" type="datetimeFigureOut">
              <a:rPr lang="en-US" smtClean="0"/>
              <a:t>8/24/2016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rtl="1" eaLnBrk="1" fontAlgn="auto" latinLnBrk="0" hangingPunct="1">
              <a:spcBef>
                <a:spcPts val="0"/>
              </a:spcBef>
              <a:spcAft>
                <a:spcPts val="0"/>
              </a:spcAft>
              <a:defRPr kumimoji="0" sz="1200">
                <a:solidFill>
                  <a:schemeClr val="tx2">
                    <a:shade val="90000"/>
                  </a:schemeClr>
                </a:solidFill>
                <a:latin typeface="+mn-lt"/>
                <a:ea typeface="+mn-ea"/>
                <a:cs typeface="+mn-cs"/>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rtl="1" eaLnBrk="1" hangingPunct="1">
              <a:defRPr sz="1200">
                <a:solidFill>
                  <a:srgbClr val="045C75"/>
                </a:solidFill>
              </a:defRPr>
            </a:lvl1pPr>
          </a:lstStyle>
          <a:p>
            <a:fld id="{F4879011-B4E0-4336-BD18-F12B1E366FDE}" type="slidenum">
              <a:rPr lang="en-US" smtClean="0"/>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lgn="r" rtl="1" eaLnBrk="1" fontAlgn="auto" hangingPunct="1">
                <a:spcBef>
                  <a:spcPts val="0"/>
                </a:spcBef>
                <a:spcAft>
                  <a:spcPts val="0"/>
                </a:spcAft>
                <a:defRPr/>
              </a:pPr>
              <a:endParaRPr lang="en-US">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2pPr>
      <a:lvl3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3pPr>
      <a:lvl4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4pPr>
      <a:lvl5pPr algn="l" rtl="1" eaLnBrk="0" fontAlgn="base" hangingPunct="0">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5pPr>
      <a:lvl6pPr marL="4572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6pPr>
      <a:lvl7pPr marL="9144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7pPr>
      <a:lvl8pPr marL="13716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8pPr>
      <a:lvl9pPr marL="1828800" algn="l" rtl="1" fontAlgn="base">
        <a:spcBef>
          <a:spcPct val="0"/>
        </a:spcBef>
        <a:spcAft>
          <a:spcPct val="0"/>
        </a:spcAft>
        <a:defRPr sz="5000">
          <a:solidFill>
            <a:schemeClr val="tx2"/>
          </a:solidFill>
          <a:latin typeface="Calibri" panose="020F0502020204030204" pitchFamily="34" charset="0"/>
          <a:cs typeface="Traditional Arabic" panose="02020603050405020304" pitchFamily="18" charset="-78"/>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ajalla UI"/>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ajalla UI"/>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ajalla UI"/>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ajalla UI"/>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ajalla UI"/>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5218DCB-99A7-4106-93D7-A170E9E625D5}" type="datetimeFigureOut">
              <a:rPr lang="en-US" smtClean="0"/>
              <a:t>8/24/2016</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4879011-B4E0-4336-BD18-F12B1E366FD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gif"/><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hemeOverride" Target="../theme/themeOverride1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hemeOverride" Target="../theme/themeOverride12.xml"/></Relationships>
</file>

<file path=ppt/slides/_rels/slide2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21.xml"/><Relationship Id="rId7" Type="http://schemas.openxmlformats.org/officeDocument/2006/relationships/diagramColors" Target="../diagrams/colors7.xml"/><Relationship Id="rId2" Type="http://schemas.openxmlformats.org/officeDocument/2006/relationships/slideLayout" Target="../slideLayouts/slideLayout24.xml"/><Relationship Id="rId1" Type="http://schemas.openxmlformats.org/officeDocument/2006/relationships/themeOverride" Target="../theme/themeOverride1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5.xml"/><Relationship Id="rId1" Type="http://schemas.openxmlformats.org/officeDocument/2006/relationships/themeOverride" Target="../theme/themeOverride14.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hemeOverride" Target="../theme/themeOverr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7.png"/><Relationship Id="rId7" Type="http://schemas.openxmlformats.org/officeDocument/2006/relationships/diagramColors" Target="../diagrams/colors8.xm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6.xml"/><Relationship Id="rId1" Type="http://schemas.openxmlformats.org/officeDocument/2006/relationships/themeOverride" Target="../theme/themeOverride1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hemeOverride" Target="../theme/themeOverride17.xml"/></Relationships>
</file>

<file path=ppt/slides/_rels/slide29.xml.rels><?xml version="1.0" encoding="UTF-8" standalone="yes"?>
<Relationships xmlns="http://schemas.openxmlformats.org/package/2006/relationships"><Relationship Id="rId3" Type="http://schemas.openxmlformats.org/officeDocument/2006/relationships/hyperlink" Target="file:///H:\&#1605;&#1585;&#1705;&#1586;\&#1705;&#1605;&#1740;&#1578;&#1607;%20%20&#1601;&#1585;&#1605;&#1575;&#1606;&#1583;&#1607;&#1740;%20&#1608;%20&#1605;&#1583;&#1740;&#1585;&#1740;&#1578;\&#1585;&#1601;&#1578;&#1575;&#1585;%20&#1581;&#1705;&#1740;&#1605;&#1575;&#1606;&#1607;-8-4-1391\1391-2-3.mpg" TargetMode="External"/><Relationship Id="rId2" Type="http://schemas.openxmlformats.org/officeDocument/2006/relationships/notesSlide" Target="../notesSlides/notesSlide29.xml"/><Relationship Id="rId1" Type="http://schemas.openxmlformats.org/officeDocument/2006/relationships/slideLayout" Target="../slideLayouts/slideLayout46.xml"/><Relationship Id="rId6" Type="http://schemas.openxmlformats.org/officeDocument/2006/relationships/image" Target="../media/image25.jpeg"/><Relationship Id="rId5" Type="http://schemas.openxmlformats.org/officeDocument/2006/relationships/image" Target="../media/image24.wmf"/><Relationship Id="rId4" Type="http://schemas.openxmlformats.org/officeDocument/2006/relationships/image" Target="../media/image23.wm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hemeOverride" Target="../theme/themeOverride18.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7.xml"/><Relationship Id="rId1" Type="http://schemas.openxmlformats.org/officeDocument/2006/relationships/themeOverride" Target="../theme/themeOverride19.xml"/><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7.xml"/><Relationship Id="rId1" Type="http://schemas.openxmlformats.org/officeDocument/2006/relationships/themeOverride" Target="../theme/themeOverride20.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hemeOverride" Target="../theme/themeOverride2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hemeOverride" Target="../theme/themeOverride2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7.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8" Type="http://schemas.openxmlformats.org/officeDocument/2006/relationships/diagramQuickStyle" Target="../diagrams/quickStyle9.xml"/><Relationship Id="rId13" Type="http://schemas.openxmlformats.org/officeDocument/2006/relationships/diagramLayout" Target="../diagrams/layout10.xml"/><Relationship Id="rId1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diagramLayout" Target="../diagrams/layout9.xml"/><Relationship Id="rId12" Type="http://schemas.openxmlformats.org/officeDocument/2006/relationships/diagramData" Target="../diagrams/data10.xml"/><Relationship Id="rId17" Type="http://schemas.openxmlformats.org/officeDocument/2006/relationships/image" Target="../media/image32.gif"/><Relationship Id="rId2" Type="http://schemas.openxmlformats.org/officeDocument/2006/relationships/notesSlide" Target="../notesSlides/notesSlide41.xml"/><Relationship Id="rId16" Type="http://schemas.microsoft.com/office/2007/relationships/diagramDrawing" Target="../diagrams/drawing10.xml"/><Relationship Id="rId1" Type="http://schemas.openxmlformats.org/officeDocument/2006/relationships/slideLayout" Target="../slideLayouts/slideLayout12.xml"/><Relationship Id="rId6" Type="http://schemas.openxmlformats.org/officeDocument/2006/relationships/diagramData" Target="../diagrams/data9.xml"/><Relationship Id="rId11" Type="http://schemas.openxmlformats.org/officeDocument/2006/relationships/image" Target="../media/image31.png"/><Relationship Id="rId5" Type="http://schemas.openxmlformats.org/officeDocument/2006/relationships/image" Target="../media/image30.png"/><Relationship Id="rId15" Type="http://schemas.openxmlformats.org/officeDocument/2006/relationships/diagramColors" Target="../diagrams/colors10.xml"/><Relationship Id="rId10" Type="http://schemas.microsoft.com/office/2007/relationships/diagramDrawing" Target="../diagrams/drawing9.xml"/><Relationship Id="rId4" Type="http://schemas.openxmlformats.org/officeDocument/2006/relationships/image" Target="../media/image29.png"/><Relationship Id="rId9" Type="http://schemas.openxmlformats.org/officeDocument/2006/relationships/diagramColors" Target="../diagrams/colors9.xml"/><Relationship Id="rId14" Type="http://schemas.openxmlformats.org/officeDocument/2006/relationships/diagramQuickStyle" Target="../diagrams/quickStyle10.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35.jpe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9.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 Id="rId1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2.jpeg"/><Relationship Id="rId7" Type="http://schemas.openxmlformats.org/officeDocument/2006/relationships/diagramColors" Target="../diagrams/colors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Bazresi\Desktop\آب-gif\Best_ScreenSaver-[PersianMob.Net]  (38).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3217334"/>
            <a:ext cx="2709428" cy="361257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Bazresi\Desktop\آب-gif\آبشار3.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 y="29893"/>
            <a:ext cx="9153636" cy="3285921"/>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Bazresi\Desktop\آب-gif\abshar gif.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 y="3225524"/>
            <a:ext cx="2649468" cy="3604381"/>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p:cNvSpPr txBox="1">
            <a:spLocks/>
          </p:cNvSpPr>
          <p:nvPr/>
        </p:nvSpPr>
        <p:spPr>
          <a:xfrm>
            <a:off x="1475656" y="3068960"/>
            <a:ext cx="5943256" cy="3420833"/>
          </a:xfrm>
          <a:prstGeom prst="rect">
            <a:avLst/>
          </a:prstGeom>
          <a:ln>
            <a:noFill/>
          </a:ln>
        </p:spPr>
        <p:txBody>
          <a:bodyPr lIns="0" tIns="0" rIns="18288" bIns="0" anchor="b"/>
          <a:lstStyle/>
          <a:p>
            <a:pPr algn="ctr" rtl="1" fontAlgn="auto">
              <a:lnSpc>
                <a:spcPct val="150000"/>
              </a:lnSpc>
              <a:spcAft>
                <a:spcPts val="1000"/>
              </a:spcAft>
              <a:defRPr/>
            </a:pPr>
            <a:r>
              <a:rPr lang="fa-IR" sz="40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تهدیدات و چالش های </a:t>
            </a:r>
            <a:endParaRPr lang="fa-IR" sz="4000" b="1"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endParaRPr>
          </a:p>
          <a:p>
            <a:pPr algn="ctr" rtl="1" fontAlgn="auto">
              <a:lnSpc>
                <a:spcPct val="150000"/>
              </a:lnSpc>
              <a:spcAft>
                <a:spcPts val="1000"/>
              </a:spcAft>
              <a:defRPr/>
            </a:pPr>
            <a:r>
              <a:rPr lang="fa-IR" sz="4000" b="1"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 سیره و </a:t>
            </a:r>
            <a:r>
              <a:rPr lang="fa-IR" sz="40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سبک</a:t>
            </a:r>
          </a:p>
          <a:p>
            <a:pPr algn="ctr" rtl="1" fontAlgn="auto">
              <a:lnSpc>
                <a:spcPct val="150000"/>
              </a:lnSpc>
              <a:spcAft>
                <a:spcPts val="1000"/>
              </a:spcAft>
              <a:defRPr/>
            </a:pPr>
            <a:r>
              <a:rPr lang="fa-IR" sz="40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 </a:t>
            </a:r>
            <a:r>
              <a:rPr lang="fa-IR" sz="36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فرماندهی </a:t>
            </a:r>
            <a:r>
              <a:rPr lang="fa-IR" sz="3600" b="1"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B Titr" pitchFamily="2" charset="-78"/>
              </a:rPr>
              <a:t>و مدیریت</a:t>
            </a:r>
            <a:endParaRPr lang="fa-IR" sz="2800" b="1"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mj-lt"/>
              <a:ea typeface="+mj-ea"/>
              <a:cs typeface="+mj-cs"/>
            </a:endParaRPr>
          </a:p>
        </p:txBody>
      </p:sp>
      <p:pic>
        <p:nvPicPr>
          <p:cNvPr id="14" name="Picture 5" descr="00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5656" y="-27384"/>
            <a:ext cx="5851029" cy="370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938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48130" name="Content Placeholder 2"/>
          <p:cNvSpPr>
            <a:spLocks noGrp="1"/>
          </p:cNvSpPr>
          <p:nvPr>
            <p:ph idx="1"/>
          </p:nvPr>
        </p:nvSpPr>
        <p:spPr>
          <a:xfrm>
            <a:off x="2971800" y="1257300"/>
            <a:ext cx="6172200" cy="6400800"/>
          </a:xfrm>
        </p:spPr>
        <p:txBody>
          <a:bodyPr/>
          <a:lstStyle/>
          <a:p>
            <a:pPr marL="0" indent="0" algn="just">
              <a:lnSpc>
                <a:spcPct val="250000"/>
              </a:lnSpc>
              <a:buFont typeface="Arial" pitchFamily="34" charset="0"/>
              <a:buNone/>
            </a:pPr>
            <a:r>
              <a:rPr lang="fa-IR" sz="2400" smtClean="0">
                <a:solidFill>
                  <a:srgbClr val="C00000"/>
                </a:solidFill>
                <a:cs typeface="B Titr" pitchFamily="2" charset="-78"/>
              </a:rPr>
              <a:t>وَ دَعْ مَا فَاتَكَ مِنَ الدُّنْيَا فَلَا تُكْثِرْ بِهِ حُزْناً </a:t>
            </a:r>
          </a:p>
          <a:p>
            <a:pPr marL="0" indent="0" algn="just">
              <a:lnSpc>
                <a:spcPct val="250000"/>
              </a:lnSpc>
              <a:buFont typeface="Wingdings 2" pitchFamily="18" charset="2"/>
              <a:buNone/>
            </a:pPr>
            <a:r>
              <a:rPr lang="fa-IR" sz="2000" smtClean="0">
                <a:solidFill>
                  <a:srgbClr val="C00000"/>
                </a:solidFill>
                <a:cs typeface="B Titr" pitchFamily="2" charset="-78"/>
              </a:rPr>
              <a:t>آنچه را از دنيا از دست داده‏اى رها كن و بر آن اندوه بسيار مخور </a:t>
            </a:r>
          </a:p>
          <a:p>
            <a:pPr marL="0" indent="0" algn="just">
              <a:lnSpc>
                <a:spcPct val="250000"/>
              </a:lnSpc>
              <a:buFont typeface="Wingdings 2" pitchFamily="18" charset="2"/>
              <a:buNone/>
            </a:pPr>
            <a:r>
              <a:rPr lang="fa-IR" sz="2400" smtClean="0">
                <a:solidFill>
                  <a:srgbClr val="003300"/>
                </a:solidFill>
                <a:cs typeface="B Titr" pitchFamily="2" charset="-78"/>
              </a:rPr>
              <a:t>وَ مَا أَصَابَكَ فِيهَا فَلَا تَبْغِ بِهِ سُرُوراً وَ لْيَكُنْ هَمُّكَ فِيمَا بَعْدَ الْمَوْتِ وَ السَّلَامُ:  </a:t>
            </a:r>
            <a:r>
              <a:rPr lang="fa-IR" sz="2000" smtClean="0">
                <a:solidFill>
                  <a:srgbClr val="003300"/>
                </a:solidFill>
                <a:cs typeface="B Titr" pitchFamily="2" charset="-78"/>
              </a:rPr>
              <a:t> و بدانچه از دنيا نصيبت شده نيز چندان دلشاد مباش، و بايد انديشه‏ات متوجّه (عالم) پس از مرگ باشد </a:t>
            </a:r>
          </a:p>
          <a:p>
            <a:pPr marL="0" indent="0" algn="ctr">
              <a:lnSpc>
                <a:spcPct val="250000"/>
              </a:lnSpc>
              <a:buFont typeface="Wingdings 2" pitchFamily="18" charset="2"/>
              <a:buNone/>
            </a:pPr>
            <a:r>
              <a:rPr lang="fa-IR" sz="1600" smtClean="0">
                <a:solidFill>
                  <a:schemeClr val="bg1"/>
                </a:solidFill>
                <a:cs typeface="B Titr" pitchFamily="2" charset="-78"/>
              </a:rPr>
              <a:t>(</a:t>
            </a:r>
            <a:r>
              <a:rPr lang="fa-IR" sz="1600" b="1" smtClean="0">
                <a:solidFill>
                  <a:schemeClr val="bg1"/>
                </a:solidFill>
                <a:cs typeface="B Titr" pitchFamily="2" charset="-78"/>
              </a:rPr>
              <a:t>كافي ج‏8 ص : 231</a:t>
            </a:r>
            <a:r>
              <a:rPr lang="fa-IR" sz="1600" smtClean="0">
                <a:solidFill>
                  <a:schemeClr val="bg1"/>
                </a:solidFill>
                <a:cs typeface="B Titr" pitchFamily="2" charset="-78"/>
              </a:rPr>
              <a:t> ؛ </a:t>
            </a:r>
            <a:r>
              <a:rPr lang="fa-IR" sz="1600" b="1" smtClean="0">
                <a:solidFill>
                  <a:schemeClr val="bg1"/>
                </a:solidFill>
                <a:cs typeface="B Titr" pitchFamily="2" charset="-78"/>
              </a:rPr>
              <a:t>ترجمه واقعة صفين ص : 149 ‏)</a:t>
            </a:r>
            <a:endParaRPr lang="en-US" sz="1600" b="1" smtClean="0">
              <a:solidFill>
                <a:schemeClr val="bg1"/>
              </a:solidFill>
              <a:cs typeface="B Titr" pitchFamily="2" charset="-78"/>
            </a:endParaRPr>
          </a:p>
        </p:txBody>
      </p:sp>
      <p:sp>
        <p:nvSpPr>
          <p:cNvPr id="7" name="Left-Right Arrow 6"/>
          <p:cNvSpPr/>
          <p:nvPr/>
        </p:nvSpPr>
        <p:spPr>
          <a:xfrm>
            <a:off x="-76200" y="381000"/>
            <a:ext cx="4495800" cy="2209800"/>
          </a:xfrm>
          <a:prstGeom prst="leftRightArrow">
            <a:avLst>
              <a:gd name="adj1" fmla="val 78410"/>
              <a:gd name="adj2" fmla="val 10001"/>
            </a:avLst>
          </a:prstGeom>
          <a:gradFill flip="none" rotWithShape="1">
            <a:gsLst>
              <a:gs pos="0">
                <a:srgbClr val="00CC00"/>
              </a:gs>
              <a:gs pos="45000">
                <a:srgbClr val="00CC00"/>
              </a:gs>
              <a:gs pos="70000">
                <a:srgbClr val="FF0300"/>
              </a:gs>
              <a:gs pos="100000">
                <a:srgbClr val="4D0808"/>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balanced" dir="t">
                <a:rot lat="0" lon="0" rev="2100000"/>
              </a:lightRig>
            </a:scene3d>
            <a:sp3d extrusionH="57150" prstMaterial="metal">
              <a:bevelT w="38100" h="25400"/>
              <a:contourClr>
                <a:schemeClr val="bg2"/>
              </a:contourClr>
            </a:sp3d>
          </a:bodyPr>
          <a:lstStyle/>
          <a:p>
            <a:pPr algn="r" rtl="1">
              <a:defRPr/>
            </a:pPr>
            <a:r>
              <a:rPr lang="fa-IR" b="1" dirty="0">
                <a:ln w="50800"/>
                <a:solidFill>
                  <a:schemeClr val="bg1">
                    <a:shade val="50000"/>
                  </a:schemeClr>
                </a:solidFill>
                <a:cs typeface="B Titr" pitchFamily="2" charset="-78"/>
              </a:rPr>
              <a:t>ماعندکم ینفد             و              ما عندالله باق    </a:t>
            </a:r>
          </a:p>
          <a:p>
            <a:pPr algn="r" rtl="1">
              <a:defRPr/>
            </a:pPr>
            <a:r>
              <a:rPr lang="fa-IR" sz="1050" b="1" dirty="0">
                <a:ln w="50800"/>
                <a:solidFill>
                  <a:schemeClr val="bg1">
                    <a:shade val="50000"/>
                  </a:schemeClr>
                </a:solidFill>
                <a:cs typeface="B Titr" pitchFamily="2" charset="-78"/>
              </a:rPr>
              <a:t> </a:t>
            </a:r>
            <a:r>
              <a:rPr lang="fa-IR" b="1" dirty="0">
                <a:ln w="50800"/>
                <a:solidFill>
                  <a:schemeClr val="bg1">
                    <a:shade val="50000"/>
                  </a:schemeClr>
                </a:solidFill>
                <a:cs typeface="B Titr" pitchFamily="2" charset="-78"/>
              </a:rPr>
              <a:t>عمرو حوادث             و 	          علم وعمل	</a:t>
            </a:r>
          </a:p>
          <a:p>
            <a:pPr algn="r" rtl="1">
              <a:defRPr/>
            </a:pPr>
            <a:r>
              <a:rPr lang="fa-IR" b="1" dirty="0">
                <a:ln w="50800"/>
                <a:solidFill>
                  <a:schemeClr val="bg1">
                    <a:shade val="50000"/>
                  </a:schemeClr>
                </a:solidFill>
                <a:cs typeface="B Titr" pitchFamily="2" charset="-78"/>
              </a:rPr>
              <a:t>متغیرها                        و              ثابت ها	</a:t>
            </a:r>
          </a:p>
          <a:p>
            <a:pPr algn="r" rtl="1">
              <a:defRPr/>
            </a:pPr>
            <a:r>
              <a:rPr lang="fa-IR" b="1" dirty="0">
                <a:ln w="50800"/>
                <a:solidFill>
                  <a:schemeClr val="bg1">
                    <a:shade val="50000"/>
                  </a:schemeClr>
                </a:solidFill>
                <a:cs typeface="B Titr" pitchFamily="2" charset="-78"/>
              </a:rPr>
              <a:t>مقتضیات زمان            و    حكمت یا منطق یا سیره</a:t>
            </a:r>
            <a:endParaRPr lang="en-US" b="1" dirty="0">
              <a:ln w="50800"/>
              <a:solidFill>
                <a:schemeClr val="bg1">
                  <a:shade val="50000"/>
                </a:schemeClr>
              </a:solidFill>
              <a:cs typeface="B Titr" pitchFamily="2" charset="-78"/>
            </a:endParaRPr>
          </a:p>
        </p:txBody>
      </p:sp>
      <p:sp>
        <p:nvSpPr>
          <p:cNvPr id="8" name="Bent-Up Arrow 7"/>
          <p:cNvSpPr/>
          <p:nvPr/>
        </p:nvSpPr>
        <p:spPr>
          <a:xfrm flipH="1">
            <a:off x="622300" y="2387600"/>
            <a:ext cx="1562100" cy="2108200"/>
          </a:xfrm>
          <a:prstGeom prst="bentUpArrow">
            <a:avLst>
              <a:gd name="adj1" fmla="val 21243"/>
              <a:gd name="adj2" fmla="val 19963"/>
              <a:gd name="adj3" fmla="val 20224"/>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Bent-Up Arrow 8"/>
          <p:cNvSpPr/>
          <p:nvPr/>
        </p:nvSpPr>
        <p:spPr>
          <a:xfrm flipH="1">
            <a:off x="2547938" y="2387600"/>
            <a:ext cx="1566862" cy="812800"/>
          </a:xfrm>
          <a:prstGeom prst="bentUpArrow">
            <a:avLst>
              <a:gd name="adj1" fmla="val 34086"/>
              <a:gd name="adj2" fmla="val 31626"/>
              <a:gd name="adj3" fmla="val 2013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Title 1"/>
          <p:cNvSpPr txBox="1">
            <a:spLocks/>
          </p:cNvSpPr>
          <p:nvPr/>
        </p:nvSpPr>
        <p:spPr>
          <a:xfrm>
            <a:off x="457200" y="0"/>
            <a:ext cx="8610600" cy="685800"/>
          </a:xfrm>
          <a:prstGeom prst="rect">
            <a:avLst/>
          </a:prstGeom>
          <a:ln w="6350" cap="rnd">
            <a:noFill/>
          </a:ln>
        </p:spPr>
        <p:txBody>
          <a:bodyPr anchor="b"/>
          <a:lstStyle>
            <a:lvl1pPr algn="l" rtl="1"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1" eaLnBrk="0" fontAlgn="base" hangingPunct="0">
              <a:spcBef>
                <a:spcPct val="0"/>
              </a:spcBef>
              <a:spcAft>
                <a:spcPct val="0"/>
              </a:spcAft>
              <a:defRPr sz="4200">
                <a:solidFill>
                  <a:srgbClr val="F9F9F9"/>
                </a:solidFill>
                <a:latin typeface="Constantia" pitchFamily="18" charset="0"/>
                <a:cs typeface="Times New Roman" pitchFamily="18" charset="0"/>
              </a:defRPr>
            </a:lvl2pPr>
            <a:lvl3pPr algn="l" rtl="1" eaLnBrk="0" fontAlgn="base" hangingPunct="0">
              <a:spcBef>
                <a:spcPct val="0"/>
              </a:spcBef>
              <a:spcAft>
                <a:spcPct val="0"/>
              </a:spcAft>
              <a:defRPr sz="4200">
                <a:solidFill>
                  <a:srgbClr val="F9F9F9"/>
                </a:solidFill>
                <a:latin typeface="Constantia" pitchFamily="18" charset="0"/>
                <a:cs typeface="Times New Roman" pitchFamily="18" charset="0"/>
              </a:defRPr>
            </a:lvl3pPr>
            <a:lvl4pPr algn="l" rtl="1" eaLnBrk="0" fontAlgn="base" hangingPunct="0">
              <a:spcBef>
                <a:spcPct val="0"/>
              </a:spcBef>
              <a:spcAft>
                <a:spcPct val="0"/>
              </a:spcAft>
              <a:defRPr sz="4200">
                <a:solidFill>
                  <a:srgbClr val="F9F9F9"/>
                </a:solidFill>
                <a:latin typeface="Constantia" pitchFamily="18" charset="0"/>
                <a:cs typeface="Times New Roman" pitchFamily="18" charset="0"/>
              </a:defRPr>
            </a:lvl4pPr>
            <a:lvl5pPr algn="l" rtl="1" eaLnBrk="0" fontAlgn="base" hangingPunct="0">
              <a:spcBef>
                <a:spcPct val="0"/>
              </a:spcBef>
              <a:spcAft>
                <a:spcPct val="0"/>
              </a:spcAft>
              <a:defRPr sz="4200">
                <a:solidFill>
                  <a:srgbClr val="F9F9F9"/>
                </a:solidFill>
                <a:latin typeface="Constantia" pitchFamily="18" charset="0"/>
                <a:cs typeface="Times New Roman" pitchFamily="18" charset="0"/>
              </a:defRPr>
            </a:lvl5pPr>
            <a:lvl6pPr marL="457200" algn="l" rtl="1" fontAlgn="base">
              <a:spcBef>
                <a:spcPct val="0"/>
              </a:spcBef>
              <a:spcAft>
                <a:spcPct val="0"/>
              </a:spcAft>
              <a:defRPr sz="4200">
                <a:solidFill>
                  <a:srgbClr val="F9F9F9"/>
                </a:solidFill>
                <a:latin typeface="Constantia" pitchFamily="18" charset="0"/>
                <a:cs typeface="Times New Roman" pitchFamily="18" charset="0"/>
              </a:defRPr>
            </a:lvl6pPr>
            <a:lvl7pPr marL="914400" algn="l" rtl="1" fontAlgn="base">
              <a:spcBef>
                <a:spcPct val="0"/>
              </a:spcBef>
              <a:spcAft>
                <a:spcPct val="0"/>
              </a:spcAft>
              <a:defRPr sz="4200">
                <a:solidFill>
                  <a:srgbClr val="F9F9F9"/>
                </a:solidFill>
                <a:latin typeface="Constantia" pitchFamily="18" charset="0"/>
                <a:cs typeface="Times New Roman" pitchFamily="18" charset="0"/>
              </a:defRPr>
            </a:lvl7pPr>
            <a:lvl8pPr marL="1371600" algn="l" rtl="1" fontAlgn="base">
              <a:spcBef>
                <a:spcPct val="0"/>
              </a:spcBef>
              <a:spcAft>
                <a:spcPct val="0"/>
              </a:spcAft>
              <a:defRPr sz="4200">
                <a:solidFill>
                  <a:srgbClr val="F9F9F9"/>
                </a:solidFill>
                <a:latin typeface="Constantia" pitchFamily="18" charset="0"/>
                <a:cs typeface="Times New Roman" pitchFamily="18" charset="0"/>
              </a:defRPr>
            </a:lvl8pPr>
            <a:lvl9pPr marL="1828800" algn="l" rtl="1" fontAlgn="base">
              <a:spcBef>
                <a:spcPct val="0"/>
              </a:spcBef>
              <a:spcAft>
                <a:spcPct val="0"/>
              </a:spcAft>
              <a:defRPr sz="4200">
                <a:solidFill>
                  <a:srgbClr val="F9F9F9"/>
                </a:solidFill>
                <a:latin typeface="Constantia" pitchFamily="18" charset="0"/>
                <a:cs typeface="Times New Roman" pitchFamily="18" charset="0"/>
              </a:defRPr>
            </a:lvl9pPr>
          </a:lstStyle>
          <a:p>
            <a:pPr algn="ctr">
              <a:defRPr/>
            </a:pPr>
            <a:r>
              <a:rPr lang="fa-IR" sz="4000" b="1"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cs typeface="B Titr" pitchFamily="2" charset="-78"/>
              </a:rPr>
              <a:t>ماعندکم ینفد                 </a:t>
            </a:r>
            <a:r>
              <a:rPr lang="fa-IR" sz="4000" b="1"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cs typeface="B Titr" pitchFamily="2" charset="-78"/>
              </a:rPr>
              <a:t>و                         </a:t>
            </a:r>
            <a:r>
              <a:rPr lang="fa-IR" sz="4000" b="1" smtClean="0">
                <a:ln w="18000">
                  <a:solidFill>
                    <a:schemeClr val="accent2">
                      <a:satMod val="140000"/>
                    </a:schemeClr>
                  </a:solidFill>
                  <a:prstDash val="solid"/>
                  <a:miter lim="800000"/>
                </a:ln>
                <a:solidFill>
                  <a:srgbClr val="003300"/>
                </a:solidFill>
                <a:effectLst>
                  <a:outerShdw blurRad="25500" dist="23000" dir="7020000" algn="tl">
                    <a:srgbClr val="000000">
                      <a:alpha val="50000"/>
                    </a:srgbClr>
                  </a:outerShdw>
                </a:effectLst>
                <a:cs typeface="B Titr" pitchFamily="2" charset="-78"/>
              </a:rPr>
              <a:t>ما عندالله باق</a:t>
            </a:r>
            <a:endParaRPr lang="fa-IR" sz="4000" smtClean="0">
              <a:solidFill>
                <a:srgbClr val="003300"/>
              </a:solidFill>
              <a:cs typeface="B Titr" pitchFamily="2" charset="-78"/>
            </a:endParaRPr>
          </a:p>
        </p:txBody>
      </p:sp>
    </p:spTree>
    <p:extLst>
      <p:ext uri="{BB962C8B-B14F-4D97-AF65-F5344CB8AC3E}">
        <p14:creationId xmlns:p14="http://schemas.microsoft.com/office/powerpoint/2010/main" val="12658766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881606" cy="1800200"/>
          </a:xfrm>
        </p:spPr>
        <p:txBody>
          <a:bodyPr>
            <a:noAutofit/>
          </a:bodyPr>
          <a:lstStyle/>
          <a:p>
            <a:pPr algn="ctr">
              <a:lnSpc>
                <a:spcPct val="150000"/>
              </a:lnSpc>
            </a:pPr>
            <a:r>
              <a:rPr lang="fa-IR" sz="44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چالش بین </a:t>
            </a: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
            </a:r>
            <a:b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b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علم    و  ایمان</a:t>
            </a:r>
            <a:endParaRPr lang="en-US"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2</a:t>
            </a:r>
            <a:endParaRPr lang="en-US" sz="9600" dirty="0">
              <a:solidFill>
                <a:schemeClr val="bg1"/>
              </a:solidFill>
            </a:endParaRPr>
          </a:p>
        </p:txBody>
      </p:sp>
    </p:spTree>
    <p:extLst>
      <p:ext uri="{BB962C8B-B14F-4D97-AF65-F5344CB8AC3E}">
        <p14:creationId xmlns:p14="http://schemas.microsoft.com/office/powerpoint/2010/main" val="1029251530"/>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Windows se7en\Desktop\si9go0_535.jpg"/>
          <p:cNvPicPr/>
          <p:nvPr/>
        </p:nvPicPr>
        <p:blipFill>
          <a:blip r:embed="rId3" cstate="print"/>
          <a:srcRect l="-2175" t="-2309" r="-1818" b="-2191"/>
          <a:stretch>
            <a:fillRect/>
          </a:stretch>
        </p:blipFill>
        <p:spPr bwMode="auto">
          <a:xfrm>
            <a:off x="288032" y="332656"/>
            <a:ext cx="8460432" cy="6165304"/>
          </a:xfrm>
          <a:prstGeom prst="rect">
            <a:avLst/>
          </a:prstGeom>
          <a:solidFill>
            <a:schemeClr val="bg1"/>
          </a:solidFill>
          <a:ln w="12700">
            <a:solidFill>
              <a:srgbClr val="FF0000"/>
            </a:solidFill>
            <a:miter lim="800000"/>
            <a:headEnd/>
            <a:tailEnd/>
          </a:ln>
        </p:spPr>
      </p:pic>
      <p:sp>
        <p:nvSpPr>
          <p:cNvPr id="8" name="Rectangle 7"/>
          <p:cNvSpPr/>
          <p:nvPr/>
        </p:nvSpPr>
        <p:spPr>
          <a:xfrm>
            <a:off x="5561627" y="6011996"/>
            <a:ext cx="3042821" cy="369332"/>
          </a:xfrm>
          <a:prstGeom prst="rect">
            <a:avLst/>
          </a:prstGeom>
          <a:solidFill>
            <a:schemeClr val="accent3">
              <a:lumMod val="40000"/>
              <a:lumOff val="60000"/>
            </a:schemeClr>
          </a:solidFill>
          <a:ln>
            <a:solidFill>
              <a:srgbClr val="FF0000"/>
            </a:solidFill>
          </a:ln>
        </p:spPr>
        <p:txBody>
          <a:bodyPr wrap="none">
            <a:spAutoFit/>
          </a:bodyPr>
          <a:lstStyle/>
          <a:p>
            <a:pPr algn="ctr" rtl="1"/>
            <a:r>
              <a:rPr lang="ar-SA" b="1" dirty="0" smtClean="0">
                <a:solidFill>
                  <a:srgbClr val="FF0000"/>
                </a:solidFill>
                <a:latin typeface="Times New Roman"/>
                <a:ea typeface="Calibri"/>
                <a:cs typeface="B Nazanin"/>
              </a:rPr>
              <a:t>متن دست نوشتۀ شهید حسن باقری</a:t>
            </a:r>
            <a:endParaRPr lang="fa-IR" b="1" dirty="0">
              <a:solidFill>
                <a:srgbClr val="FF0000"/>
              </a:solidFill>
            </a:endParaRPr>
          </a:p>
        </p:txBody>
      </p:sp>
      <p:pic>
        <p:nvPicPr>
          <p:cNvPr id="1026" name="Picture 2" descr="C:\Users\windows se7en\Desktop\bagherihasan.jpg"/>
          <p:cNvPicPr>
            <a:picLocks noChangeAspect="1" noChangeArrowheads="1"/>
          </p:cNvPicPr>
          <p:nvPr/>
        </p:nvPicPr>
        <p:blipFill>
          <a:blip r:embed="rId4" cstate="print"/>
          <a:srcRect l="2083" t="4167" r="43750" b="6134"/>
          <a:stretch>
            <a:fillRect/>
          </a:stretch>
        </p:blipFill>
        <p:spPr bwMode="auto">
          <a:xfrm>
            <a:off x="611560" y="1556792"/>
            <a:ext cx="1822922" cy="2173484"/>
          </a:xfrm>
          <a:prstGeom prst="rect">
            <a:avLst/>
          </a:prstGeom>
          <a:noFill/>
          <a:ln>
            <a:solidFill>
              <a:srgbClr val="002060"/>
            </a:solidFill>
          </a:ln>
        </p:spPr>
      </p:pic>
    </p:spTree>
    <p:extLst>
      <p:ext uri="{BB962C8B-B14F-4D97-AF65-F5344CB8AC3E}">
        <p14:creationId xmlns:p14="http://schemas.microsoft.com/office/powerpoint/2010/main" val="37881544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2000"/>
            <a:lum/>
          </a:blip>
          <a:srcRect/>
          <a:tile tx="0" ty="0" sx="100000" sy="100000" flip="none" algn="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850106"/>
          </a:xfrm>
        </p:spPr>
        <p:txBody>
          <a:bodyPr>
            <a:normAutofit/>
          </a:bodyPr>
          <a:lstStyle/>
          <a:p>
            <a:r>
              <a:rPr lang="fa-IR" sz="4000" dirty="0">
                <a:solidFill>
                  <a:srgbClr val="0000CC"/>
                </a:solidFill>
                <a:cs typeface="B Titr" pitchFamily="2" charset="-78"/>
              </a:rPr>
              <a:t>تضاد بين سنت و مدرنيته‏ حرف </a:t>
            </a:r>
            <a:r>
              <a:rPr lang="fa-IR" sz="4000" dirty="0" smtClean="0">
                <a:solidFill>
                  <a:srgbClr val="0000CC"/>
                </a:solidFill>
                <a:cs typeface="B Titr" pitchFamily="2" charset="-78"/>
              </a:rPr>
              <a:t>مفت است</a:t>
            </a:r>
            <a:endParaRPr lang="en-US" sz="4000" dirty="0">
              <a:solidFill>
                <a:srgbClr val="0000CC"/>
              </a:solidFill>
              <a:cs typeface="B Titr" pitchFamily="2" charset="-78"/>
            </a:endParaRPr>
          </a:p>
        </p:txBody>
      </p:sp>
      <p:sp>
        <p:nvSpPr>
          <p:cNvPr id="3" name="Content Placeholder 2"/>
          <p:cNvSpPr>
            <a:spLocks noGrp="1"/>
          </p:cNvSpPr>
          <p:nvPr>
            <p:ph idx="1"/>
          </p:nvPr>
        </p:nvSpPr>
        <p:spPr>
          <a:xfrm>
            <a:off x="251520" y="908720"/>
            <a:ext cx="8568952" cy="5616624"/>
          </a:xfrm>
        </p:spPr>
        <p:txBody>
          <a:bodyPr>
            <a:normAutofit fontScale="85000" lnSpcReduction="10000"/>
          </a:bodyPr>
          <a:lstStyle/>
          <a:p>
            <a:pPr marL="0" indent="0" algn="just" rtl="1">
              <a:lnSpc>
                <a:spcPct val="200000"/>
              </a:lnSpc>
              <a:buNone/>
            </a:pPr>
            <a:r>
              <a:rPr lang="fa-IR" sz="2800" dirty="0">
                <a:cs typeface="B Titr" pitchFamily="2" charset="-78"/>
              </a:rPr>
              <a:t>در وجود يك چنين </a:t>
            </a:r>
            <a:r>
              <a:rPr lang="fa-IR" sz="2800" dirty="0" smtClean="0">
                <a:cs typeface="B Titr" pitchFamily="2" charset="-78"/>
              </a:rPr>
              <a:t>آدمى(شهید چمران)، </a:t>
            </a:r>
            <a:r>
              <a:rPr lang="fa-IR" sz="2800" dirty="0" smtClean="0">
                <a:solidFill>
                  <a:srgbClr val="FF0000"/>
                </a:solidFill>
                <a:cs typeface="B Titr" pitchFamily="2" charset="-78"/>
              </a:rPr>
              <a:t>ديگر </a:t>
            </a:r>
            <a:r>
              <a:rPr lang="fa-IR" sz="2800" dirty="0">
                <a:solidFill>
                  <a:srgbClr val="FF0000"/>
                </a:solidFill>
                <a:cs typeface="B Titr" pitchFamily="2" charset="-78"/>
              </a:rPr>
              <a:t>تضاد بين سنت و مدرنيته‏ حرف مفت است</a:t>
            </a:r>
            <a:r>
              <a:rPr lang="fa-IR" sz="2800" dirty="0">
                <a:cs typeface="B Titr" pitchFamily="2" charset="-78"/>
              </a:rPr>
              <a:t>؛ تضاد بين ايمان و علم خنده‏آور است. اين تضادهاى قلابى و تضادهاى </a:t>
            </a:r>
            <a:r>
              <a:rPr lang="fa-IR" sz="2800" dirty="0" smtClean="0">
                <a:cs typeface="B Titr" pitchFamily="2" charset="-78"/>
              </a:rPr>
              <a:t>دروغين... در </a:t>
            </a:r>
            <a:r>
              <a:rPr lang="fa-IR" sz="2800" dirty="0">
                <a:cs typeface="B Titr" pitchFamily="2" charset="-78"/>
              </a:rPr>
              <a:t>وجود يك همچنين آدمى بى‏معنا است. </a:t>
            </a:r>
            <a:r>
              <a:rPr lang="fa-IR" sz="2800" dirty="0">
                <a:solidFill>
                  <a:srgbClr val="0000CC"/>
                </a:solidFill>
                <a:cs typeface="B Titr" pitchFamily="2" charset="-78"/>
              </a:rPr>
              <a:t>هم علم هست، هم ايمان؛ </a:t>
            </a:r>
            <a:r>
              <a:rPr lang="fa-IR" sz="2800" dirty="0">
                <a:solidFill>
                  <a:srgbClr val="006600"/>
                </a:solidFill>
                <a:cs typeface="B Titr" pitchFamily="2" charset="-78"/>
              </a:rPr>
              <a:t>هم سنت هست، هم تجدد</a:t>
            </a:r>
            <a:r>
              <a:rPr lang="fa-IR" sz="2800" dirty="0">
                <a:cs typeface="B Titr" pitchFamily="2" charset="-78"/>
              </a:rPr>
              <a:t>؛ </a:t>
            </a:r>
            <a:r>
              <a:rPr lang="fa-IR" sz="2800" dirty="0" smtClean="0">
                <a:solidFill>
                  <a:schemeClr val="accent6">
                    <a:lumMod val="50000"/>
                  </a:schemeClr>
                </a:solidFill>
                <a:cs typeface="B Titr" pitchFamily="2" charset="-78"/>
              </a:rPr>
              <a:t>هم </a:t>
            </a:r>
            <a:r>
              <a:rPr lang="fa-IR" sz="2800" dirty="0">
                <a:solidFill>
                  <a:schemeClr val="accent6">
                    <a:lumMod val="50000"/>
                  </a:schemeClr>
                </a:solidFill>
                <a:cs typeface="B Titr" pitchFamily="2" charset="-78"/>
              </a:rPr>
              <a:t>نظر هست، هم عمل؛ هم عشق </a:t>
            </a:r>
            <a:r>
              <a:rPr lang="fa-IR" sz="2800" dirty="0" smtClean="0">
                <a:solidFill>
                  <a:schemeClr val="accent6">
                    <a:lumMod val="50000"/>
                  </a:schemeClr>
                </a:solidFill>
                <a:cs typeface="B Titr" pitchFamily="2" charset="-78"/>
              </a:rPr>
              <a:t>هست</a:t>
            </a:r>
            <a:r>
              <a:rPr lang="fa-IR" sz="2800" dirty="0" smtClean="0">
                <a:cs typeface="B Titr" pitchFamily="2" charset="-78"/>
              </a:rPr>
              <a:t>...</a:t>
            </a:r>
          </a:p>
          <a:p>
            <a:pPr marL="0" indent="0" algn="just" rtl="1">
              <a:lnSpc>
                <a:spcPct val="200000"/>
              </a:lnSpc>
              <a:buNone/>
            </a:pPr>
            <a:r>
              <a:rPr lang="fa-IR" sz="2800" dirty="0" smtClean="0">
                <a:cs typeface="B Titr" pitchFamily="2" charset="-78"/>
              </a:rPr>
              <a:t> </a:t>
            </a:r>
            <a:r>
              <a:rPr lang="fa-IR" sz="2800" dirty="0">
                <a:cs typeface="B Titr" pitchFamily="2" charset="-78"/>
              </a:rPr>
              <a:t>آن </a:t>
            </a:r>
            <a:r>
              <a:rPr lang="fa-IR" sz="2800" dirty="0">
                <a:solidFill>
                  <a:srgbClr val="7030A0"/>
                </a:solidFill>
                <a:cs typeface="B Titr" pitchFamily="2" charset="-78"/>
              </a:rPr>
              <a:t>عقل معنوىِ ايمانى، با عشق هيچ منافاتى ندار</a:t>
            </a:r>
            <a:r>
              <a:rPr lang="fa-IR" sz="2800" dirty="0">
                <a:cs typeface="B Titr" pitchFamily="2" charset="-78"/>
              </a:rPr>
              <a:t>د؛ </a:t>
            </a:r>
            <a:endParaRPr lang="fa-IR" sz="2800" dirty="0" smtClean="0">
              <a:cs typeface="B Titr" pitchFamily="2" charset="-78"/>
            </a:endParaRPr>
          </a:p>
          <a:p>
            <a:pPr marL="0" indent="0" algn="just" rtl="1">
              <a:lnSpc>
                <a:spcPct val="200000"/>
              </a:lnSpc>
              <a:buNone/>
            </a:pPr>
            <a:r>
              <a:rPr lang="fa-IR" sz="2800" dirty="0" smtClean="0">
                <a:cs typeface="B Titr" pitchFamily="2" charset="-78"/>
              </a:rPr>
              <a:t>بلكه </a:t>
            </a:r>
            <a:r>
              <a:rPr lang="fa-IR" sz="2800" dirty="0">
                <a:cs typeface="B Titr" pitchFamily="2" charset="-78"/>
              </a:rPr>
              <a:t>خود پشتيبان آن عشق مقدس و پاكيزه است</a:t>
            </a:r>
            <a:r>
              <a:rPr lang="fa-IR" sz="2800" dirty="0" smtClean="0">
                <a:cs typeface="B Titr" pitchFamily="2" charset="-78"/>
              </a:rPr>
              <a:t>.</a:t>
            </a:r>
          </a:p>
          <a:p>
            <a:pPr marL="0" indent="0" algn="just" rtl="1">
              <a:lnSpc>
                <a:spcPct val="200000"/>
              </a:lnSpc>
              <a:buNone/>
            </a:pPr>
            <a:r>
              <a:rPr lang="fa-IR" sz="1900" dirty="0" smtClean="0">
                <a:cs typeface="B Titr" pitchFamily="2" charset="-78"/>
              </a:rPr>
              <a:t>(بيانات </a:t>
            </a:r>
            <a:r>
              <a:rPr lang="fa-IR" sz="1900" dirty="0">
                <a:cs typeface="B Titr" pitchFamily="2" charset="-78"/>
              </a:rPr>
              <a:t>در ديدار اعضاى بسيجى هيئت علمى دانشگاه‏ها؛ 02/ 04/ </a:t>
            </a:r>
            <a:r>
              <a:rPr lang="fa-IR" sz="1900" dirty="0" smtClean="0">
                <a:cs typeface="B Titr" pitchFamily="2" charset="-78"/>
              </a:rPr>
              <a:t>1389 )</a:t>
            </a:r>
            <a:endParaRPr lang="en-US" sz="1900" dirty="0">
              <a:cs typeface="B Titr" pitchFamily="2" charset="-78"/>
            </a:endParaRPr>
          </a:p>
        </p:txBody>
      </p:sp>
      <p:pic>
        <p:nvPicPr>
          <p:cNvPr id="4" name="Picture 3" descr="66"/>
          <p:cNvPicPr/>
          <p:nvPr/>
        </p:nvPicPr>
        <p:blipFill>
          <a:blip r:embed="rId4" cstate="print"/>
          <a:srcRect/>
          <a:stretch>
            <a:fillRect/>
          </a:stretch>
        </p:blipFill>
        <p:spPr bwMode="auto">
          <a:xfrm>
            <a:off x="-108520" y="-99392"/>
            <a:ext cx="936104" cy="1008112"/>
          </a:xfrm>
          <a:prstGeom prst="ellipse">
            <a:avLst/>
          </a:prstGeom>
          <a:ln>
            <a:noFill/>
          </a:ln>
          <a:effectLst>
            <a:softEdge rad="112500"/>
          </a:effec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 y="3717032"/>
            <a:ext cx="2411763" cy="3328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129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xfrm>
            <a:off x="395536" y="908720"/>
            <a:ext cx="8519864" cy="5523830"/>
          </a:xfrm>
        </p:spPr>
        <p:txBody>
          <a:bodyPr>
            <a:noAutofit/>
          </a:bodyPr>
          <a:lstStyle/>
          <a:p>
            <a:pPr algn="just" rtl="1" eaLnBrk="1" hangingPunct="1">
              <a:lnSpc>
                <a:spcPct val="210000"/>
              </a:lnSpc>
              <a:buFontTx/>
              <a:buNone/>
            </a:pPr>
            <a:r>
              <a:rPr lang="ar-SA" sz="2800" dirty="0" smtClean="0">
                <a:solidFill>
                  <a:srgbClr val="006600"/>
                </a:solidFill>
                <a:cs typeface="B Titr" pitchFamily="2" charset="-78"/>
              </a:rPr>
              <a:t>ایمان را در پرتو علم باید شناخت</a:t>
            </a:r>
            <a:r>
              <a:rPr lang="fa-IR" sz="2800" dirty="0" smtClean="0">
                <a:solidFill>
                  <a:srgbClr val="006600"/>
                </a:solidFill>
                <a:cs typeface="B Titr" pitchFamily="2" charset="-78"/>
              </a:rPr>
              <a:t>،</a:t>
            </a:r>
            <a:r>
              <a:rPr lang="ar-SA" sz="2800" dirty="0" smtClean="0">
                <a:solidFill>
                  <a:srgbClr val="006600"/>
                </a:solidFill>
                <a:cs typeface="B Titr" pitchFamily="2" charset="-78"/>
              </a:rPr>
              <a:t> ایمان در پرتو علم از خرافات به دور می ماند</a:t>
            </a:r>
            <a:r>
              <a:rPr lang="fa-IR" sz="2800" dirty="0" smtClean="0">
                <a:solidFill>
                  <a:srgbClr val="006600"/>
                </a:solidFill>
                <a:cs typeface="B Titr" pitchFamily="2" charset="-78"/>
              </a:rPr>
              <a:t>؛ </a:t>
            </a:r>
            <a:r>
              <a:rPr lang="ar-SA" sz="2800" dirty="0" smtClean="0">
                <a:solidFill>
                  <a:srgbClr val="C00000"/>
                </a:solidFill>
                <a:cs typeface="B Titr" pitchFamily="2" charset="-78"/>
              </a:rPr>
              <a:t>بادور افتادن علم از ایمان، ایمان به جمود کور و تعصب کور و با شدت به دور خود چرخیدن و راه به جایی نبردن تبدیل می شود</a:t>
            </a:r>
            <a:r>
              <a:rPr lang="ar-SA" sz="2800" dirty="0" smtClean="0">
                <a:cs typeface="B Titr" pitchFamily="2" charset="-78"/>
              </a:rPr>
              <a:t> </a:t>
            </a:r>
            <a:r>
              <a:rPr lang="ar-SA" sz="2400" dirty="0" smtClean="0">
                <a:solidFill>
                  <a:srgbClr val="FF0000"/>
                </a:solidFill>
                <a:cs typeface="B Titr" pitchFamily="2" charset="-78"/>
              </a:rPr>
              <a:t>آنجا که علم و معرفت نیست ، ایمان مومنان نادان وسیله ای می شود در دست منافقان زیرک که نمونه ا</a:t>
            </a:r>
            <a:r>
              <a:rPr lang="fa-IR" sz="2400" dirty="0" smtClean="0">
                <a:solidFill>
                  <a:srgbClr val="FF0000"/>
                </a:solidFill>
                <a:cs typeface="B Titr" pitchFamily="2" charset="-78"/>
              </a:rPr>
              <a:t>ش</a:t>
            </a:r>
            <a:r>
              <a:rPr lang="ar-SA" sz="2400" dirty="0" smtClean="0">
                <a:solidFill>
                  <a:srgbClr val="FF0000"/>
                </a:solidFill>
                <a:cs typeface="B Titr" pitchFamily="2" charset="-78"/>
              </a:rPr>
              <a:t> را در</a:t>
            </a:r>
            <a:r>
              <a:rPr lang="ar-SA" sz="2400" u="sng" dirty="0" smtClean="0">
                <a:solidFill>
                  <a:srgbClr val="FF0000"/>
                </a:solidFill>
                <a:cs typeface="B Titr" pitchFamily="2" charset="-78"/>
              </a:rPr>
              <a:t>خوارج نهروان </a:t>
            </a:r>
            <a:r>
              <a:rPr lang="ar-SA" sz="2400" dirty="0" smtClean="0">
                <a:solidFill>
                  <a:srgbClr val="FF0000"/>
                </a:solidFill>
                <a:cs typeface="B Titr" pitchFamily="2" charset="-78"/>
              </a:rPr>
              <a:t>و دوره های دیگر دیده و می بینیم</a:t>
            </a:r>
            <a:r>
              <a:rPr lang="fa-IR" sz="2400" dirty="0" smtClean="0">
                <a:solidFill>
                  <a:srgbClr val="FF0000"/>
                </a:solidFill>
                <a:cs typeface="B Titr" pitchFamily="2" charset="-78"/>
              </a:rPr>
              <a:t>.</a:t>
            </a:r>
            <a:endParaRPr lang="fa-IR" sz="2400" dirty="0" smtClean="0">
              <a:solidFill>
                <a:schemeClr val="bg1"/>
              </a:solidFill>
              <a:cs typeface="B Titr" pitchFamily="2" charset="-78"/>
            </a:endParaRPr>
          </a:p>
          <a:p>
            <a:pPr algn="ctr" rtl="1" eaLnBrk="1" hangingPunct="1">
              <a:lnSpc>
                <a:spcPct val="210000"/>
              </a:lnSpc>
              <a:buFontTx/>
              <a:buNone/>
            </a:pPr>
            <a:r>
              <a:rPr lang="fa-IR" sz="1600" dirty="0" smtClean="0">
                <a:solidFill>
                  <a:schemeClr val="bg1"/>
                </a:solidFill>
                <a:cs typeface="B Titr" pitchFamily="2" charset="-78"/>
              </a:rPr>
              <a:t>(</a:t>
            </a:r>
            <a:r>
              <a:rPr lang="ar-SA" sz="1600" dirty="0" smtClean="0">
                <a:solidFill>
                  <a:schemeClr val="bg1"/>
                </a:solidFill>
                <a:cs typeface="B Titr" pitchFamily="2" charset="-78"/>
              </a:rPr>
              <a:t>مطهري، مرتضي.  انسان و ايمان. تهران: صدرا. 1371</a:t>
            </a:r>
            <a:r>
              <a:rPr lang="fa-IR" sz="1600" dirty="0" smtClean="0">
                <a:solidFill>
                  <a:schemeClr val="bg1"/>
                </a:solidFill>
                <a:cs typeface="B Titr" pitchFamily="2" charset="-78"/>
              </a:rPr>
              <a:t>- </a:t>
            </a:r>
            <a:r>
              <a:rPr lang="ar-SA" sz="1600" dirty="0" smtClean="0">
                <a:solidFill>
                  <a:schemeClr val="bg1"/>
                </a:solidFill>
                <a:cs typeface="B Titr" pitchFamily="2" charset="-78"/>
              </a:rPr>
              <a:t>ص24</a:t>
            </a:r>
            <a:r>
              <a:rPr lang="fa-IR" sz="1600" dirty="0" smtClean="0">
                <a:solidFill>
                  <a:schemeClr val="bg1"/>
                </a:solidFill>
                <a:cs typeface="B Titr" pitchFamily="2" charset="-78"/>
              </a:rPr>
              <a:t>)(</a:t>
            </a:r>
            <a:r>
              <a:rPr lang="ar-SA" sz="1600" dirty="0" smtClean="0">
                <a:solidFill>
                  <a:schemeClr val="bg1"/>
                </a:solidFill>
                <a:cs typeface="B Titr" pitchFamily="2" charset="-78"/>
              </a:rPr>
              <a:t>مطهري، مرتضي, مجموعه آثار , ج 2 , ص .32 </a:t>
            </a:r>
            <a:r>
              <a:rPr lang="fa-IR" sz="1600" dirty="0" smtClean="0">
                <a:solidFill>
                  <a:schemeClr val="bg1"/>
                </a:solidFill>
                <a:cs typeface="B Titr" pitchFamily="2" charset="-78"/>
              </a:rPr>
              <a:t>)</a:t>
            </a:r>
            <a:endParaRPr lang="en-US" sz="1600" dirty="0" smtClean="0">
              <a:solidFill>
                <a:schemeClr val="bg1"/>
              </a:solidFill>
              <a:cs typeface="B Titr" pitchFamily="2" charset="-78"/>
            </a:endParaRPr>
          </a:p>
        </p:txBody>
      </p:sp>
      <p:sp>
        <p:nvSpPr>
          <p:cNvPr id="92164" name="Rectangle 4"/>
          <p:cNvSpPr>
            <a:spLocks noGrp="1" noChangeArrowheads="1"/>
          </p:cNvSpPr>
          <p:nvPr>
            <p:ph type="title"/>
          </p:nvPr>
        </p:nvSpPr>
        <p:spPr>
          <a:xfrm>
            <a:off x="1187450" y="47625"/>
            <a:ext cx="7849046" cy="1005111"/>
          </a:xfrm>
          <a:noFill/>
        </p:spPr>
        <p:txBody>
          <a:bodyPr>
            <a:noAutofit/>
          </a:bodyPr>
          <a:lstStyle/>
          <a:p>
            <a:pPr>
              <a:lnSpc>
                <a:spcPct val="210000"/>
              </a:lnSpc>
            </a:pPr>
            <a:r>
              <a:rPr lang="ar-SA"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در تربيت اسلامي</a:t>
            </a:r>
            <a:r>
              <a:rPr lang="fa-IR"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 </a:t>
            </a:r>
            <a:r>
              <a:rPr lang="ar-SA" sz="4000" b="1" dirty="0">
                <a:ln w="12700">
                  <a:solidFill>
                    <a:schemeClr val="tx2">
                      <a:satMod val="155000"/>
                    </a:schemeClr>
                  </a:solidFill>
                  <a:prstDash val="solid"/>
                </a:ln>
                <a:solidFill>
                  <a:srgbClr val="00FF00"/>
                </a:solidFill>
                <a:effectLst>
                  <a:outerShdw blurRad="41275" dist="20320" dir="1800000" algn="tl" rotWithShape="0">
                    <a:srgbClr val="000000">
                      <a:alpha val="40000"/>
                    </a:srgbClr>
                  </a:outerShdw>
                </a:effectLst>
                <a:cs typeface="B Titr" pitchFamily="2" charset="-78"/>
              </a:rPr>
              <a:t>علم</a:t>
            </a:r>
            <a:r>
              <a:rPr lang="ar-SA"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 و </a:t>
            </a:r>
            <a:r>
              <a:rPr lang="ar-SA" sz="4000" b="1" dirty="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cs typeface="B Titr" pitchFamily="2" charset="-78"/>
              </a:rPr>
              <a:t>ايمان</a:t>
            </a:r>
            <a:r>
              <a:rPr lang="ar-SA"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 بايد </a:t>
            </a:r>
            <a:r>
              <a:rPr lang="ar-SA" sz="4000" b="1" u="sng"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توام</a:t>
            </a:r>
            <a:r>
              <a:rPr lang="ar-SA"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 باشند</a:t>
            </a:r>
            <a:r>
              <a:rPr lang="fa-IR" sz="4000" b="1" dirty="0">
                <a:ln w="12700">
                  <a:solidFill>
                    <a:schemeClr val="tx2">
                      <a:satMod val="155000"/>
                    </a:schemeClr>
                  </a:solidFill>
                  <a:prstDash val="solid"/>
                </a:ln>
                <a:solidFill>
                  <a:srgbClr val="000099"/>
                </a:solidFill>
                <a:effectLst>
                  <a:outerShdw blurRad="41275" dist="20320" dir="1800000" algn="tl" rotWithShape="0">
                    <a:srgbClr val="000000">
                      <a:alpha val="40000"/>
                    </a:srgbClr>
                  </a:outerShdw>
                </a:effectLst>
                <a:cs typeface="B Titr" pitchFamily="2" charset="-78"/>
              </a:rPr>
              <a:t> </a:t>
            </a:r>
          </a:p>
        </p:txBody>
      </p:sp>
      <p:pic>
        <p:nvPicPr>
          <p:cNvPr id="92165" name="Picture 5"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2" y="0"/>
            <a:ext cx="10668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94573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83568" y="152400"/>
            <a:ext cx="8460432" cy="684312"/>
          </a:xfrm>
        </p:spPr>
        <p:txBody>
          <a:bodyPr>
            <a:noAutofit/>
          </a:bodyPr>
          <a:lstStyle/>
          <a:p>
            <a:pPr algn="ctr" eaLnBrk="1" hangingPunct="1"/>
            <a:r>
              <a:rPr lang="fa-IR" sz="36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cs typeface="B Titr" pitchFamily="2" charset="-78"/>
              </a:rPr>
              <a:t>15 تفاوت علم و ایمان </a:t>
            </a:r>
            <a:r>
              <a:rPr lang="fa-IR" sz="28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cs typeface="B Titr" pitchFamily="2" charset="-78"/>
              </a:rPr>
              <a:t>در اندیشه استاد شهید مرتضی مطهری(ره)</a:t>
            </a:r>
            <a:endParaRPr lang="en-US" sz="28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cs typeface="B Titr" pitchFamily="2" charset="-78"/>
            </a:endParaRPr>
          </a:p>
        </p:txBody>
      </p:sp>
      <p:sp>
        <p:nvSpPr>
          <p:cNvPr id="93187" name="Rectangle 3"/>
          <p:cNvSpPr>
            <a:spLocks noGrp="1" noChangeArrowheads="1"/>
          </p:cNvSpPr>
          <p:nvPr>
            <p:ph type="body" idx="1"/>
          </p:nvPr>
        </p:nvSpPr>
        <p:spPr>
          <a:xfrm>
            <a:off x="304800" y="764704"/>
            <a:ext cx="8464550" cy="5940895"/>
          </a:xfrm>
        </p:spPr>
        <p:txBody>
          <a:bodyPr>
            <a:normAutofit fontScale="77500" lnSpcReduction="20000"/>
          </a:bodyPr>
          <a:lstStyle/>
          <a:p>
            <a:pPr marL="381000" indent="-381000" algn="just" rtl="1" eaLnBrk="1" hangingPunct="1">
              <a:lnSpc>
                <a:spcPct val="220000"/>
              </a:lnSpc>
              <a:buFontTx/>
              <a:buAutoNum type="arabicPeriod"/>
            </a:pPr>
            <a:r>
              <a:rPr lang="ar-SA" dirty="0" smtClean="0">
                <a:solidFill>
                  <a:srgbClr val="0000FF"/>
                </a:solidFill>
                <a:cs typeface="B Titr" pitchFamily="2" charset="-78"/>
              </a:rPr>
              <a:t>علم به ما روشنائي و توانائي مي‏بخشد</a:t>
            </a:r>
            <a:r>
              <a:rPr lang="ar-SA" dirty="0" smtClean="0">
                <a:cs typeface="B Titr" pitchFamily="2" charset="-78"/>
              </a:rPr>
              <a:t> </a:t>
            </a:r>
            <a:r>
              <a:rPr lang="ar-SA" dirty="0" smtClean="0">
                <a:solidFill>
                  <a:schemeClr val="bg1"/>
                </a:solidFill>
                <a:cs typeface="B Titr" pitchFamily="2" charset="-78"/>
              </a:rPr>
              <a:t>و </a:t>
            </a:r>
            <a:r>
              <a:rPr lang="ar-SA" dirty="0" smtClean="0">
                <a:solidFill>
                  <a:srgbClr val="008000"/>
                </a:solidFill>
                <a:cs typeface="B Titr" pitchFamily="2" charset="-78"/>
              </a:rPr>
              <a:t>ايمان عشق و اميد و گرمي</a:t>
            </a:r>
            <a:r>
              <a:rPr lang="fa-IR" dirty="0">
                <a:solidFill>
                  <a:schemeClr val="bg1"/>
                </a:solidFill>
                <a:cs typeface="B Titr" pitchFamily="2" charset="-78"/>
              </a:rPr>
              <a:t>؛</a:t>
            </a:r>
            <a:endParaRPr lang="fa-IR" dirty="0" smtClean="0">
              <a:solidFill>
                <a:schemeClr val="bg1"/>
              </a:solidFill>
              <a:cs typeface="B Titr" pitchFamily="2" charset="-78"/>
            </a:endParaRPr>
          </a:p>
          <a:p>
            <a:pPr marL="381000" indent="-381000" algn="just" rtl="1" eaLnBrk="1" hangingPunct="1">
              <a:lnSpc>
                <a:spcPct val="220000"/>
              </a:lnSpc>
              <a:buFontTx/>
              <a:buAutoNum type="arabicPeriod"/>
            </a:pPr>
            <a:r>
              <a:rPr lang="ar-SA" dirty="0" smtClean="0">
                <a:cs typeface="B Titr" pitchFamily="2" charset="-78"/>
              </a:rPr>
              <a:t> </a:t>
            </a:r>
            <a:r>
              <a:rPr lang="ar-SA" dirty="0" smtClean="0">
                <a:solidFill>
                  <a:srgbClr val="0000FF"/>
                </a:solidFill>
                <a:cs typeface="B Titr" pitchFamily="2" charset="-78"/>
              </a:rPr>
              <a:t>علم ابزار مي‏سازد</a:t>
            </a:r>
            <a:r>
              <a:rPr lang="ar-SA" dirty="0" smtClean="0">
                <a:cs typeface="B Titr" pitchFamily="2" charset="-78"/>
              </a:rPr>
              <a:t> </a:t>
            </a:r>
            <a:r>
              <a:rPr lang="ar-SA" dirty="0" smtClean="0">
                <a:solidFill>
                  <a:schemeClr val="bg1"/>
                </a:solidFill>
                <a:cs typeface="B Titr" pitchFamily="2" charset="-78"/>
              </a:rPr>
              <a:t>و </a:t>
            </a:r>
            <a:r>
              <a:rPr lang="ar-SA" dirty="0" smtClean="0">
                <a:solidFill>
                  <a:srgbClr val="008000"/>
                </a:solidFill>
                <a:cs typeface="B Titr" pitchFamily="2" charset="-78"/>
              </a:rPr>
              <a:t>ايمان مقصد</a:t>
            </a:r>
            <a:r>
              <a:rPr lang="fa-IR" dirty="0">
                <a:solidFill>
                  <a:schemeClr val="bg1"/>
                </a:solidFill>
                <a:cs typeface="B Titr" pitchFamily="2" charset="-78"/>
              </a:rPr>
              <a:t>؛</a:t>
            </a:r>
          </a:p>
          <a:p>
            <a:pPr marL="381000" indent="-381000">
              <a:lnSpc>
                <a:spcPct val="220000"/>
              </a:lnSpc>
              <a:buFontTx/>
              <a:buAutoNum type="arabicPeriod"/>
            </a:pPr>
            <a:r>
              <a:rPr lang="ar-SA" dirty="0" smtClean="0">
                <a:cs typeface="B Titr" pitchFamily="2" charset="-78"/>
              </a:rPr>
              <a:t> </a:t>
            </a:r>
            <a:r>
              <a:rPr lang="ar-SA" dirty="0" smtClean="0">
                <a:solidFill>
                  <a:srgbClr val="0000FF"/>
                </a:solidFill>
                <a:cs typeface="B Titr" pitchFamily="2" charset="-78"/>
              </a:rPr>
              <a:t>علم سرعت مي‏دهد</a:t>
            </a:r>
            <a:r>
              <a:rPr lang="ar-SA" dirty="0" smtClean="0">
                <a:cs typeface="B Titr" pitchFamily="2" charset="-78"/>
              </a:rPr>
              <a:t> </a:t>
            </a:r>
            <a:r>
              <a:rPr lang="ar-SA" dirty="0">
                <a:solidFill>
                  <a:schemeClr val="bg1"/>
                </a:solidFill>
                <a:cs typeface="B Titr" pitchFamily="2" charset="-78"/>
              </a:rPr>
              <a:t>و</a:t>
            </a:r>
            <a:r>
              <a:rPr lang="ar-SA" dirty="0" smtClean="0">
                <a:cs typeface="B Titr" pitchFamily="2" charset="-78"/>
              </a:rPr>
              <a:t> </a:t>
            </a:r>
            <a:r>
              <a:rPr lang="ar-SA" dirty="0" smtClean="0">
                <a:solidFill>
                  <a:srgbClr val="008000"/>
                </a:solidFill>
                <a:cs typeface="B Titr" pitchFamily="2" charset="-78"/>
              </a:rPr>
              <a:t>ايمان جهت</a:t>
            </a:r>
            <a:r>
              <a:rPr lang="fa-IR" dirty="0">
                <a:solidFill>
                  <a:schemeClr val="bg1"/>
                </a:solidFill>
                <a:cs typeface="B Titr" pitchFamily="2" charset="-78"/>
              </a:rPr>
              <a:t>؛</a:t>
            </a:r>
          </a:p>
          <a:p>
            <a:pPr marL="381000" indent="-381000">
              <a:lnSpc>
                <a:spcPct val="220000"/>
              </a:lnSpc>
              <a:buFontTx/>
              <a:buAutoNum type="arabicPeriod"/>
            </a:pPr>
            <a:r>
              <a:rPr lang="ar-SA" dirty="0" smtClean="0">
                <a:solidFill>
                  <a:srgbClr val="0000FF"/>
                </a:solidFill>
                <a:cs typeface="B Titr" pitchFamily="2" charset="-78"/>
              </a:rPr>
              <a:t> علم توانستن‏ است</a:t>
            </a:r>
            <a:r>
              <a:rPr lang="ar-SA" dirty="0" smtClean="0">
                <a:cs typeface="B Titr" pitchFamily="2" charset="-78"/>
              </a:rPr>
              <a:t> </a:t>
            </a:r>
            <a:r>
              <a:rPr lang="ar-SA" dirty="0">
                <a:solidFill>
                  <a:schemeClr val="bg1"/>
                </a:solidFill>
                <a:cs typeface="B Titr" pitchFamily="2" charset="-78"/>
              </a:rPr>
              <a:t>و</a:t>
            </a:r>
            <a:r>
              <a:rPr lang="ar-SA" dirty="0" smtClean="0">
                <a:cs typeface="B Titr" pitchFamily="2" charset="-78"/>
              </a:rPr>
              <a:t> </a:t>
            </a:r>
            <a:r>
              <a:rPr lang="ar-SA" dirty="0" smtClean="0">
                <a:solidFill>
                  <a:srgbClr val="008000"/>
                </a:solidFill>
                <a:cs typeface="B Titr" pitchFamily="2" charset="-78"/>
              </a:rPr>
              <a:t>ايمان خوب خواستن</a:t>
            </a:r>
            <a:r>
              <a:rPr lang="fa-IR" dirty="0">
                <a:solidFill>
                  <a:schemeClr val="bg1"/>
                </a:solidFill>
                <a:cs typeface="B Titr" pitchFamily="2" charset="-78"/>
              </a:rPr>
              <a:t>؛</a:t>
            </a:r>
            <a:r>
              <a:rPr lang="ar-SA" dirty="0" smtClean="0">
                <a:cs typeface="B Titr" pitchFamily="2" charset="-78"/>
              </a:rPr>
              <a:t> </a:t>
            </a:r>
            <a:endParaRPr lang="fa-IR" dirty="0" smtClean="0">
              <a:cs typeface="B Titr" pitchFamily="2" charset="-78"/>
            </a:endParaRPr>
          </a:p>
          <a:p>
            <a:pPr marL="381000" indent="-381000">
              <a:lnSpc>
                <a:spcPct val="220000"/>
              </a:lnSpc>
              <a:buFontTx/>
              <a:buAutoNum type="arabicPeriod"/>
            </a:pPr>
            <a:r>
              <a:rPr lang="ar-SA" dirty="0" smtClean="0">
                <a:solidFill>
                  <a:srgbClr val="0000FF"/>
                </a:solidFill>
                <a:cs typeface="B Titr" pitchFamily="2" charset="-78"/>
              </a:rPr>
              <a:t>علم مي‏نماياند كه چه هست</a:t>
            </a:r>
            <a:r>
              <a:rPr lang="ar-SA" dirty="0" smtClean="0">
                <a:cs typeface="B Titr" pitchFamily="2" charset="-78"/>
              </a:rPr>
              <a:t> </a:t>
            </a:r>
            <a:r>
              <a:rPr lang="ar-SA" dirty="0">
                <a:solidFill>
                  <a:schemeClr val="bg1"/>
                </a:solidFill>
                <a:cs typeface="B Titr" pitchFamily="2" charset="-78"/>
              </a:rPr>
              <a:t>و </a:t>
            </a:r>
            <a:r>
              <a:rPr lang="ar-SA" dirty="0" smtClean="0">
                <a:solidFill>
                  <a:srgbClr val="008000"/>
                </a:solidFill>
                <a:cs typeface="B Titr" pitchFamily="2" charset="-78"/>
              </a:rPr>
              <a:t>ايمان الهام مي‏بخشد كه چه بايد كرد</a:t>
            </a:r>
            <a:r>
              <a:rPr lang="fa-IR" dirty="0">
                <a:solidFill>
                  <a:schemeClr val="bg1"/>
                </a:solidFill>
                <a:cs typeface="B Titr" pitchFamily="2" charset="-78"/>
              </a:rPr>
              <a:t>؛</a:t>
            </a:r>
          </a:p>
          <a:p>
            <a:pPr marL="381000" indent="-381000">
              <a:lnSpc>
                <a:spcPct val="220000"/>
              </a:lnSpc>
              <a:buFontTx/>
              <a:buAutoNum type="arabicPeriod"/>
            </a:pPr>
            <a:r>
              <a:rPr lang="ar-SA" dirty="0" smtClean="0">
                <a:cs typeface="B Titr" pitchFamily="2" charset="-78"/>
              </a:rPr>
              <a:t> </a:t>
            </a:r>
            <a:r>
              <a:rPr lang="ar-SA" dirty="0" smtClean="0">
                <a:solidFill>
                  <a:srgbClr val="0000FF"/>
                </a:solidFill>
                <a:cs typeface="B Titr" pitchFamily="2" charset="-78"/>
              </a:rPr>
              <a:t>علم انقلاب برون است</a:t>
            </a:r>
            <a:r>
              <a:rPr lang="ar-SA" dirty="0">
                <a:solidFill>
                  <a:schemeClr val="bg1"/>
                </a:solidFill>
                <a:cs typeface="B Titr" pitchFamily="2" charset="-78"/>
              </a:rPr>
              <a:t> و </a:t>
            </a:r>
            <a:r>
              <a:rPr lang="ar-SA" dirty="0" smtClean="0">
                <a:solidFill>
                  <a:srgbClr val="008000"/>
                </a:solidFill>
                <a:cs typeface="B Titr" pitchFamily="2" charset="-78"/>
              </a:rPr>
              <a:t>ايمان انقلاب درون</a:t>
            </a:r>
            <a:r>
              <a:rPr lang="fa-IR" dirty="0">
                <a:solidFill>
                  <a:schemeClr val="bg1"/>
                </a:solidFill>
                <a:cs typeface="B Titr" pitchFamily="2" charset="-78"/>
              </a:rPr>
              <a:t>؛</a:t>
            </a:r>
          </a:p>
          <a:p>
            <a:pPr marL="381000" indent="-381000">
              <a:lnSpc>
                <a:spcPct val="220000"/>
              </a:lnSpc>
              <a:buFontTx/>
              <a:buAutoNum type="arabicPeriod"/>
            </a:pPr>
            <a:r>
              <a:rPr lang="ar-SA" dirty="0" smtClean="0">
                <a:solidFill>
                  <a:srgbClr val="0000FF"/>
                </a:solidFill>
                <a:cs typeface="B Titr" pitchFamily="2" charset="-78"/>
              </a:rPr>
              <a:t>علم جهان را جهان آدمي مي‏كند</a:t>
            </a:r>
            <a:r>
              <a:rPr lang="ar-SA" dirty="0">
                <a:solidFill>
                  <a:schemeClr val="bg1"/>
                </a:solidFill>
                <a:cs typeface="B Titr" pitchFamily="2" charset="-78"/>
              </a:rPr>
              <a:t> و </a:t>
            </a:r>
            <a:r>
              <a:rPr lang="ar-SA" dirty="0" smtClean="0">
                <a:solidFill>
                  <a:srgbClr val="008000"/>
                </a:solidFill>
                <a:cs typeface="B Titr" pitchFamily="2" charset="-78"/>
              </a:rPr>
              <a:t>ايمان روان را روان آدميت مي‏ساز</a:t>
            </a:r>
            <a:r>
              <a:rPr lang="ar-SA" dirty="0">
                <a:solidFill>
                  <a:schemeClr val="bg1"/>
                </a:solidFill>
                <a:cs typeface="B Titr" pitchFamily="2" charset="-78"/>
              </a:rPr>
              <a:t>د</a:t>
            </a:r>
            <a:r>
              <a:rPr lang="fa-IR" dirty="0">
                <a:solidFill>
                  <a:schemeClr val="bg1"/>
                </a:solidFill>
                <a:cs typeface="B Titr" pitchFamily="2" charset="-78"/>
              </a:rPr>
              <a:t>؛</a:t>
            </a:r>
          </a:p>
          <a:p>
            <a:pPr marL="381000" indent="-381000">
              <a:lnSpc>
                <a:spcPct val="220000"/>
              </a:lnSpc>
              <a:buFontTx/>
              <a:buAutoNum type="arabicPeriod"/>
            </a:pPr>
            <a:r>
              <a:rPr lang="ar-SA" dirty="0" smtClean="0">
                <a:cs typeface="B Titr" pitchFamily="2" charset="-78"/>
              </a:rPr>
              <a:t> </a:t>
            </a:r>
            <a:r>
              <a:rPr lang="ar-SA" dirty="0">
                <a:solidFill>
                  <a:srgbClr val="0000FF"/>
                </a:solidFill>
                <a:cs typeface="B Titr" pitchFamily="2" charset="-78"/>
              </a:rPr>
              <a:t>علم وجود انسان را به صورت افقي گسترش مي‏دهد </a:t>
            </a:r>
            <a:r>
              <a:rPr lang="ar-SA" dirty="0">
                <a:solidFill>
                  <a:schemeClr val="bg1"/>
                </a:solidFill>
                <a:cs typeface="B Titr" pitchFamily="2" charset="-78"/>
              </a:rPr>
              <a:t>و </a:t>
            </a:r>
            <a:r>
              <a:rPr lang="ar-SA" dirty="0">
                <a:solidFill>
                  <a:srgbClr val="008000"/>
                </a:solidFill>
                <a:cs typeface="B Titr" pitchFamily="2" charset="-78"/>
              </a:rPr>
              <a:t>ايمان به شكل </a:t>
            </a:r>
            <a:r>
              <a:rPr lang="ar-SA" dirty="0" smtClean="0">
                <a:solidFill>
                  <a:srgbClr val="008000"/>
                </a:solidFill>
                <a:cs typeface="B Titr" pitchFamily="2" charset="-78"/>
              </a:rPr>
              <a:t>عمودي بالا مي‏برد</a:t>
            </a:r>
            <a:r>
              <a:rPr lang="fa-IR" dirty="0">
                <a:solidFill>
                  <a:schemeClr val="bg1"/>
                </a:solidFill>
                <a:cs typeface="B Titr" pitchFamily="2" charset="-78"/>
              </a:rPr>
              <a:t>؛</a:t>
            </a:r>
          </a:p>
        </p:txBody>
      </p:sp>
      <p:pic>
        <p:nvPicPr>
          <p:cNvPr id="93189" name="Picture 5"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39787"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87243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body" idx="1"/>
          </p:nvPr>
        </p:nvSpPr>
        <p:spPr>
          <a:xfrm>
            <a:off x="228600" y="685801"/>
            <a:ext cx="8534400" cy="6019799"/>
          </a:xfrm>
        </p:spPr>
        <p:txBody>
          <a:bodyPr>
            <a:normAutofit fontScale="55000" lnSpcReduction="20000"/>
          </a:bodyPr>
          <a:lstStyle/>
          <a:p>
            <a:pPr marL="381000" indent="-381000" algn="just" rtl="1" eaLnBrk="1" hangingPunct="1">
              <a:lnSpc>
                <a:spcPct val="220000"/>
              </a:lnSpc>
              <a:buFontTx/>
              <a:buAutoNum type="arabicPeriod" startAt="9"/>
            </a:pPr>
            <a:r>
              <a:rPr lang="ar-SA" sz="3400" dirty="0" smtClean="0">
                <a:solidFill>
                  <a:srgbClr val="0000FF"/>
                </a:solidFill>
                <a:cs typeface="B Titr" pitchFamily="2" charset="-78"/>
              </a:rPr>
              <a:t>علم طبيعت ساز است</a:t>
            </a:r>
            <a:r>
              <a:rPr lang="ar-SA" sz="3400" dirty="0" smtClean="0">
                <a:solidFill>
                  <a:schemeClr val="bg1"/>
                </a:solidFill>
                <a:cs typeface="B Titr" pitchFamily="2" charset="-78"/>
              </a:rPr>
              <a:t> و </a:t>
            </a:r>
            <a:r>
              <a:rPr lang="ar-SA" sz="3400" dirty="0" smtClean="0">
                <a:solidFill>
                  <a:srgbClr val="008000"/>
                </a:solidFill>
                <a:cs typeface="B Titr" pitchFamily="2" charset="-78"/>
              </a:rPr>
              <a:t>ايمان انسان ساز</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fa-IR" sz="3400" dirty="0" smtClean="0">
                <a:solidFill>
                  <a:schemeClr val="bg1"/>
                </a:solidFill>
                <a:cs typeface="B Titr" pitchFamily="2" charset="-78"/>
              </a:rPr>
              <a:t>...</a:t>
            </a:r>
            <a:r>
              <a:rPr lang="ar-SA" sz="3400" dirty="0" smtClean="0">
                <a:solidFill>
                  <a:srgbClr val="0000FF"/>
                </a:solidFill>
                <a:cs typeface="B Titr" pitchFamily="2" charset="-78"/>
              </a:rPr>
              <a:t>علم نيروي منفصل مي‏دهد</a:t>
            </a:r>
            <a:r>
              <a:rPr lang="ar-SA" sz="3400" dirty="0" smtClean="0">
                <a:cs typeface="B Titr" pitchFamily="2" charset="-78"/>
              </a:rPr>
              <a:t> </a:t>
            </a:r>
            <a:r>
              <a:rPr lang="ar-SA" sz="3400" dirty="0" smtClean="0">
                <a:solidFill>
                  <a:schemeClr val="bg1"/>
                </a:solidFill>
                <a:cs typeface="B Titr" pitchFamily="2" charset="-78"/>
              </a:rPr>
              <a:t>و </a:t>
            </a:r>
            <a:r>
              <a:rPr lang="ar-SA" sz="3400" dirty="0" smtClean="0">
                <a:solidFill>
                  <a:srgbClr val="008000"/>
                </a:solidFill>
                <a:cs typeface="B Titr" pitchFamily="2" charset="-78"/>
              </a:rPr>
              <a:t>ايمان نيروي متصل</a:t>
            </a:r>
            <a:r>
              <a:rPr lang="ar-SA" sz="3400" dirty="0" smtClean="0">
                <a:solidFill>
                  <a:schemeClr val="bg1"/>
                </a:solidFill>
                <a:cs typeface="B Titr" pitchFamily="2" charset="-78"/>
              </a:rPr>
              <a:t> </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fa-IR" sz="3400" dirty="0" smtClean="0">
                <a:solidFill>
                  <a:schemeClr val="bg1"/>
                </a:solidFill>
                <a:cs typeface="B Titr" pitchFamily="2" charset="-78"/>
              </a:rPr>
              <a:t>...</a:t>
            </a:r>
            <a:r>
              <a:rPr lang="ar-SA" sz="3400" dirty="0" smtClean="0">
                <a:solidFill>
                  <a:srgbClr val="0000FF"/>
                </a:solidFill>
                <a:cs typeface="B Titr" pitchFamily="2" charset="-78"/>
              </a:rPr>
              <a:t>علم زيبائي عقل است</a:t>
            </a:r>
            <a:r>
              <a:rPr lang="ar-SA" sz="3400" dirty="0" smtClean="0">
                <a:solidFill>
                  <a:schemeClr val="bg1"/>
                </a:solidFill>
                <a:cs typeface="B Titr" pitchFamily="2" charset="-78"/>
              </a:rPr>
              <a:t> و </a:t>
            </a:r>
            <a:r>
              <a:rPr lang="ar-SA" sz="3400" dirty="0" smtClean="0">
                <a:solidFill>
                  <a:srgbClr val="008000"/>
                </a:solidFill>
                <a:cs typeface="B Titr" pitchFamily="2" charset="-78"/>
              </a:rPr>
              <a:t>ايمان زيبائي روح</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ar-SA" sz="3400" dirty="0" smtClean="0">
                <a:solidFill>
                  <a:srgbClr val="0000FF"/>
                </a:solidFill>
                <a:cs typeface="B Titr" pitchFamily="2" charset="-78"/>
              </a:rPr>
              <a:t>علم‏ زيبائي انديشه است</a:t>
            </a:r>
            <a:r>
              <a:rPr lang="ar-SA" sz="3400" dirty="0" smtClean="0">
                <a:solidFill>
                  <a:schemeClr val="bg1"/>
                </a:solidFill>
                <a:cs typeface="B Titr" pitchFamily="2" charset="-78"/>
              </a:rPr>
              <a:t> و </a:t>
            </a:r>
            <a:r>
              <a:rPr lang="ar-SA" sz="3400" dirty="0" smtClean="0">
                <a:solidFill>
                  <a:srgbClr val="008000"/>
                </a:solidFill>
                <a:cs typeface="B Titr" pitchFamily="2" charset="-78"/>
              </a:rPr>
              <a:t>ايمان زيبائي احساس</a:t>
            </a:r>
            <a:r>
              <a:rPr lang="ar-SA" sz="3400" dirty="0" smtClean="0">
                <a:solidFill>
                  <a:schemeClr val="bg1"/>
                </a:solidFill>
                <a:cs typeface="B Titr" pitchFamily="2" charset="-78"/>
              </a:rPr>
              <a:t> </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fa-IR" sz="3400" dirty="0" smtClean="0">
                <a:solidFill>
                  <a:schemeClr val="bg1"/>
                </a:solidFill>
                <a:cs typeface="B Titr" pitchFamily="2" charset="-78"/>
              </a:rPr>
              <a:t>...</a:t>
            </a:r>
            <a:r>
              <a:rPr lang="fa-IR" sz="3400" dirty="0" smtClean="0">
                <a:cs typeface="B Titr" pitchFamily="2" charset="-78"/>
              </a:rPr>
              <a:t>.</a:t>
            </a:r>
            <a:r>
              <a:rPr lang="ar-SA" sz="3400" dirty="0" smtClean="0">
                <a:solidFill>
                  <a:srgbClr val="0000FF"/>
                </a:solidFill>
                <a:cs typeface="B Titr" pitchFamily="2" charset="-78"/>
              </a:rPr>
              <a:t>علم امنيت بروني مي‏دهد</a:t>
            </a:r>
            <a:r>
              <a:rPr lang="ar-SA" sz="3400" dirty="0" smtClean="0">
                <a:cs typeface="B Titr" pitchFamily="2" charset="-78"/>
              </a:rPr>
              <a:t> </a:t>
            </a:r>
            <a:r>
              <a:rPr lang="ar-SA" sz="3400" dirty="0" smtClean="0">
                <a:solidFill>
                  <a:schemeClr val="bg1"/>
                </a:solidFill>
                <a:cs typeface="B Titr" pitchFamily="2" charset="-78"/>
              </a:rPr>
              <a:t>و </a:t>
            </a:r>
            <a:r>
              <a:rPr lang="ar-SA" sz="3400" dirty="0" smtClean="0">
                <a:solidFill>
                  <a:srgbClr val="008000"/>
                </a:solidFill>
                <a:cs typeface="B Titr" pitchFamily="2" charset="-78"/>
              </a:rPr>
              <a:t>ايمان امنيت دروني</a:t>
            </a:r>
            <a:r>
              <a:rPr lang="ar-SA" sz="3400" dirty="0" smtClean="0">
                <a:solidFill>
                  <a:schemeClr val="bg1"/>
                </a:solidFill>
                <a:cs typeface="B Titr" pitchFamily="2" charset="-78"/>
              </a:rPr>
              <a:t> </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ar-SA" sz="3400" dirty="0" smtClean="0">
                <a:solidFill>
                  <a:srgbClr val="0000FF"/>
                </a:solidFill>
                <a:cs typeface="B Titr" pitchFamily="2" charset="-78"/>
              </a:rPr>
              <a:t>علم در مقابل هجوم بيماري ها، سيل ها، زلزله‏ها، طوفان ها، ايمني مي‏دهد</a:t>
            </a:r>
            <a:r>
              <a:rPr lang="ar-SA" sz="3400" dirty="0" smtClean="0">
                <a:cs typeface="B Titr" pitchFamily="2" charset="-78"/>
              </a:rPr>
              <a:t> </a:t>
            </a:r>
            <a:r>
              <a:rPr lang="ar-SA" sz="3400" dirty="0" smtClean="0">
                <a:solidFill>
                  <a:schemeClr val="bg1"/>
                </a:solidFill>
                <a:cs typeface="B Titr" pitchFamily="2" charset="-78"/>
              </a:rPr>
              <a:t>و </a:t>
            </a:r>
            <a:r>
              <a:rPr lang="ar-SA" sz="3400" dirty="0" smtClean="0">
                <a:solidFill>
                  <a:srgbClr val="008000"/>
                </a:solidFill>
                <a:cs typeface="B Titr" pitchFamily="2" charset="-78"/>
              </a:rPr>
              <a:t>ايمان در مقابل اضطراب ها، تنهائي ها، احساس بي پناهي‏ها، پوچ انگاري‏ها</a:t>
            </a:r>
            <a:r>
              <a:rPr lang="fa-IR" sz="3400" dirty="0" smtClean="0">
                <a:solidFill>
                  <a:schemeClr val="bg1"/>
                </a:solidFill>
                <a:cs typeface="B Titr" pitchFamily="2" charset="-78"/>
              </a:rPr>
              <a:t>،</a:t>
            </a:r>
          </a:p>
          <a:p>
            <a:pPr marL="381000" indent="-381000" algn="just" rtl="1" eaLnBrk="1" hangingPunct="1">
              <a:lnSpc>
                <a:spcPct val="220000"/>
              </a:lnSpc>
              <a:buFontTx/>
              <a:buAutoNum type="arabicPeriod" startAt="9"/>
            </a:pPr>
            <a:r>
              <a:rPr lang="ar-SA" sz="3400" dirty="0" smtClean="0">
                <a:cs typeface="B Titr" pitchFamily="2" charset="-78"/>
              </a:rPr>
              <a:t> </a:t>
            </a:r>
            <a:r>
              <a:rPr lang="ar-SA" sz="3400" dirty="0" smtClean="0">
                <a:solidFill>
                  <a:srgbClr val="0000FF"/>
                </a:solidFill>
                <a:cs typeface="B Titr" pitchFamily="2" charset="-78"/>
              </a:rPr>
              <a:t>علم جهان را با انسان سازگار مي‏كند</a:t>
            </a:r>
            <a:r>
              <a:rPr lang="ar-SA" sz="3400" dirty="0" smtClean="0">
                <a:cs typeface="B Titr" pitchFamily="2" charset="-78"/>
              </a:rPr>
              <a:t> </a:t>
            </a:r>
            <a:r>
              <a:rPr lang="ar-SA" sz="3400" dirty="0" smtClean="0">
                <a:solidFill>
                  <a:schemeClr val="bg1"/>
                </a:solidFill>
                <a:cs typeface="B Titr" pitchFamily="2" charset="-78"/>
              </a:rPr>
              <a:t>و</a:t>
            </a:r>
            <a:r>
              <a:rPr lang="ar-SA" sz="3400" dirty="0" smtClean="0">
                <a:cs typeface="B Titr" pitchFamily="2" charset="-78"/>
              </a:rPr>
              <a:t> </a:t>
            </a:r>
            <a:r>
              <a:rPr lang="ar-SA" sz="3400" dirty="0" smtClean="0">
                <a:solidFill>
                  <a:srgbClr val="008000"/>
                </a:solidFill>
                <a:cs typeface="B Titr" pitchFamily="2" charset="-78"/>
              </a:rPr>
              <a:t>ايمان انسان را با خودش</a:t>
            </a:r>
            <a:r>
              <a:rPr lang="ar-SA" sz="3400" dirty="0" smtClean="0">
                <a:solidFill>
                  <a:schemeClr val="bg1"/>
                </a:solidFill>
                <a:cs typeface="B Titr" pitchFamily="2" charset="-78"/>
              </a:rPr>
              <a:t>.</a:t>
            </a:r>
            <a:r>
              <a:rPr lang="fa-IR" sz="3400" dirty="0" smtClean="0">
                <a:solidFill>
                  <a:schemeClr val="bg1"/>
                </a:solidFill>
                <a:cs typeface="B Titr" pitchFamily="2" charset="-78"/>
              </a:rPr>
              <a:t> </a:t>
            </a:r>
          </a:p>
          <a:p>
            <a:pPr marL="0" indent="0" algn="ctr">
              <a:lnSpc>
                <a:spcPct val="220000"/>
              </a:lnSpc>
              <a:buNone/>
            </a:pPr>
            <a:r>
              <a:rPr lang="fa-IR" sz="2800" dirty="0">
                <a:solidFill>
                  <a:schemeClr val="bg1"/>
                </a:solidFill>
                <a:cs typeface="B Titr" pitchFamily="2" charset="-78"/>
              </a:rPr>
              <a:t>(</a:t>
            </a:r>
            <a:r>
              <a:rPr lang="ar-SA" sz="2800" dirty="0">
                <a:solidFill>
                  <a:schemeClr val="bg1"/>
                </a:solidFill>
                <a:cs typeface="B Titr" pitchFamily="2" charset="-78"/>
              </a:rPr>
              <a:t>مطهري، مرتضي.  انسان و ايمان. تهران: صدرا. 1371</a:t>
            </a:r>
            <a:r>
              <a:rPr lang="fa-IR" sz="2800" dirty="0">
                <a:solidFill>
                  <a:schemeClr val="bg1"/>
                </a:solidFill>
                <a:cs typeface="B Titr" pitchFamily="2" charset="-78"/>
              </a:rPr>
              <a:t>- </a:t>
            </a:r>
            <a:r>
              <a:rPr lang="ar-SA" sz="2800" dirty="0">
                <a:solidFill>
                  <a:schemeClr val="bg1"/>
                </a:solidFill>
                <a:cs typeface="B Titr" pitchFamily="2" charset="-78"/>
              </a:rPr>
              <a:t>ص24</a:t>
            </a:r>
            <a:r>
              <a:rPr lang="fa-IR" sz="2800" dirty="0">
                <a:solidFill>
                  <a:schemeClr val="bg1"/>
                </a:solidFill>
                <a:cs typeface="B Titr" pitchFamily="2" charset="-78"/>
              </a:rPr>
              <a:t>)</a:t>
            </a:r>
            <a:r>
              <a:rPr lang="fa-IR" sz="2400" dirty="0">
                <a:solidFill>
                  <a:schemeClr val="bg1"/>
                </a:solidFill>
                <a:cs typeface="B Titr" pitchFamily="2" charset="-78"/>
              </a:rPr>
              <a:t>(</a:t>
            </a:r>
            <a:r>
              <a:rPr lang="ar-SA" sz="2400" dirty="0">
                <a:solidFill>
                  <a:schemeClr val="bg1"/>
                </a:solidFill>
                <a:cs typeface="B Titr" pitchFamily="2" charset="-78"/>
              </a:rPr>
              <a:t>مطهري، مرتضي, مجموعه آثار , ج 2 , ص .32 </a:t>
            </a:r>
            <a:r>
              <a:rPr lang="fa-IR" sz="2400" dirty="0">
                <a:solidFill>
                  <a:schemeClr val="bg1"/>
                </a:solidFill>
                <a:cs typeface="B Titr" pitchFamily="2" charset="-78"/>
              </a:rPr>
              <a:t>)</a:t>
            </a:r>
            <a:endParaRPr lang="ar-SA" sz="2800" dirty="0">
              <a:solidFill>
                <a:schemeClr val="bg1"/>
              </a:solidFill>
              <a:cs typeface="B Titr" pitchFamily="2" charset="-78"/>
            </a:endParaRPr>
          </a:p>
        </p:txBody>
      </p:sp>
      <p:pic>
        <p:nvPicPr>
          <p:cNvPr id="94212" name="Picture 4"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39787"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a:xfrm>
            <a:off x="812748" y="152400"/>
            <a:ext cx="8229600" cy="555626"/>
          </a:xfrm>
          <a:prstGeom prst="rect">
            <a:avLst/>
          </a:prstGeom>
        </p:spPr>
        <p:txBody>
          <a:bodyPr vert="horz" lIns="91440" tIns="45720" rIns="91440" bIns="45720" rtlCol="0" anchor="ctr">
            <a:normAutofit/>
          </a:bodyPr>
          <a:lstStyle>
            <a:lvl1pPr algn="ctr" defTabSz="914400" rtl="1" eaLnBrk="1" latinLnBrk="0" hangingPunct="1">
              <a:spcBef>
                <a:spcPct val="0"/>
              </a:spcBef>
              <a:buNone/>
              <a:defRPr sz="4400" kern="1200">
                <a:solidFill>
                  <a:srgbClr val="0000FF"/>
                </a:solidFill>
                <a:latin typeface="+mj-lt"/>
                <a:ea typeface="+mj-ea"/>
                <a:cs typeface="B Titr" pitchFamily="2" charset="-78"/>
              </a:defRPr>
            </a:lvl1pPr>
          </a:lstStyle>
          <a:p>
            <a:r>
              <a:rPr lang="fa-IR" sz="28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rPr>
              <a:t>15 تفاوت علم و ایمان در اندیشه استاد شهید مرتضی مطهری(ره)</a:t>
            </a:r>
            <a:endParaRPr lang="en-US" sz="2800" b="1"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949346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881606" cy="1872208"/>
          </a:xfrm>
        </p:spPr>
        <p:txBody>
          <a:bodyPr>
            <a:noAutofit/>
          </a:bodyPr>
          <a:lstStyle/>
          <a:p>
            <a:pPr algn="ctr">
              <a:lnSpc>
                <a:spcPct val="150000"/>
              </a:lnSpc>
            </a:pPr>
            <a:r>
              <a:rPr lang="fa-IR" sz="44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چالش بین</a:t>
            </a: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
            </a:r>
            <a:b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b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وسیله و ابزار      و      محتوا ومتن</a:t>
            </a:r>
            <a:endParaRPr lang="en-US"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3</a:t>
            </a:r>
            <a:endParaRPr lang="en-US" sz="9600" dirty="0">
              <a:solidFill>
                <a:schemeClr val="bg1"/>
              </a:solidFill>
            </a:endParaRPr>
          </a:p>
        </p:txBody>
      </p:sp>
    </p:spTree>
    <p:extLst>
      <p:ext uri="{BB962C8B-B14F-4D97-AF65-F5344CB8AC3E}">
        <p14:creationId xmlns:p14="http://schemas.microsoft.com/office/powerpoint/2010/main" val="3320142580"/>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285853" y="44624"/>
            <a:ext cx="7643836" cy="776901"/>
          </a:xfrm>
        </p:spPr>
        <p:txBody>
          <a:bodyPr>
            <a:noAutofit/>
          </a:bodyPr>
          <a:lstStyle/>
          <a:p>
            <a:pPr algn="ctr" eaLnBrk="1" hangingPunct="1">
              <a:lnSpc>
                <a:spcPct val="150000"/>
              </a:lnSpc>
            </a:pPr>
            <a:r>
              <a:rPr lang="fa-IR" sz="3600" b="1" dirty="0" smtClean="0">
                <a:solidFill>
                  <a:srgbClr val="0000FF"/>
                </a:solidFill>
                <a:latin typeface="Calibri"/>
                <a:ea typeface="Calibri"/>
                <a:cs typeface="B Titr" pitchFamily="2" charset="-78"/>
              </a:rPr>
              <a:t>تفاوت </a:t>
            </a:r>
            <a:r>
              <a:rPr lang="ar-SA" sz="3600" b="1" dirty="0" smtClean="0">
                <a:solidFill>
                  <a:srgbClr val="0000FF"/>
                </a:solidFill>
                <a:latin typeface="Calibri"/>
                <a:ea typeface="Calibri"/>
                <a:cs typeface="B Titr" pitchFamily="2" charset="-78"/>
              </a:rPr>
              <a:t>سبك </a:t>
            </a:r>
            <a:r>
              <a:rPr lang="ar-SA" sz="3600" b="1" dirty="0">
                <a:solidFill>
                  <a:srgbClr val="0000FF"/>
                </a:solidFill>
                <a:latin typeface="Calibri"/>
                <a:ea typeface="Calibri"/>
                <a:cs typeface="B Titr" pitchFamily="2" charset="-78"/>
              </a:rPr>
              <a:t>سپاهي گرى</a:t>
            </a:r>
            <a:r>
              <a:rPr lang="ar-SA" sz="3600" dirty="0">
                <a:latin typeface="Calibri"/>
                <a:ea typeface="Calibri"/>
                <a:cs typeface="B Titr" pitchFamily="2" charset="-78"/>
              </a:rPr>
              <a:t> </a:t>
            </a:r>
            <a:r>
              <a:rPr lang="ar-SA" sz="3600" dirty="0">
                <a:solidFill>
                  <a:srgbClr val="993300"/>
                </a:solidFill>
                <a:latin typeface="Calibri"/>
                <a:ea typeface="Calibri"/>
                <a:cs typeface="B Titr" pitchFamily="2" charset="-78"/>
              </a:rPr>
              <a:t>آن روز </a:t>
            </a:r>
            <a:r>
              <a:rPr lang="fa-IR" sz="3600" dirty="0" smtClean="0">
                <a:solidFill>
                  <a:srgbClr val="993300"/>
                </a:solidFill>
                <a:latin typeface="Calibri"/>
                <a:ea typeface="Calibri"/>
                <a:cs typeface="B Titr" pitchFamily="2" charset="-78"/>
              </a:rPr>
              <a:t>و امروز</a:t>
            </a:r>
            <a:endParaRPr lang="fa-IR" sz="3600" dirty="0" smtClean="0">
              <a:solidFill>
                <a:srgbClr val="993300"/>
              </a:solidFill>
              <a:cs typeface="B Titr" pitchFamily="2" charset="-78"/>
            </a:endParaRPr>
          </a:p>
        </p:txBody>
      </p:sp>
      <p:sp>
        <p:nvSpPr>
          <p:cNvPr id="3" name="Content Placeholder 2"/>
          <p:cNvSpPr>
            <a:spLocks noGrp="1"/>
          </p:cNvSpPr>
          <p:nvPr>
            <p:ph idx="1"/>
          </p:nvPr>
        </p:nvSpPr>
        <p:spPr>
          <a:xfrm>
            <a:off x="323528" y="1052736"/>
            <a:ext cx="8534722" cy="5590952"/>
          </a:xfrm>
        </p:spPr>
        <p:txBody>
          <a:bodyPr>
            <a:normAutofit fontScale="77500" lnSpcReduction="20000"/>
          </a:bodyPr>
          <a:lstStyle/>
          <a:p>
            <a:pPr marL="0" indent="0" algn="just" eaLnBrk="1" fontAlgn="auto" hangingPunct="1">
              <a:lnSpc>
                <a:spcPct val="210000"/>
              </a:lnSpc>
              <a:spcAft>
                <a:spcPts val="1000"/>
              </a:spcAft>
              <a:buClr>
                <a:schemeClr val="accent3"/>
              </a:buClr>
              <a:buNone/>
              <a:defRPr/>
            </a:pPr>
            <a:r>
              <a:rPr lang="fa-IR" sz="3600" dirty="0" smtClean="0">
                <a:solidFill>
                  <a:schemeClr val="bg1"/>
                </a:solidFill>
                <a:latin typeface="MMA_Mitra"/>
                <a:ea typeface="Calibri"/>
                <a:cs typeface="B Titr" pitchFamily="2" charset="-78"/>
              </a:rPr>
              <a:t>هيچ افتخار و هيچ شغلى را بر اين ترجيح ندهيد ... بسيار بسيار شغل پُرافتخارى است. ما امروز به رزمندگان صدر اسلام ... با چه چشمى نگاه مى‌كنيم؟ البته</a:t>
            </a:r>
            <a:r>
              <a:rPr lang="ar-SA" sz="3600" b="1" dirty="0" smtClean="0">
                <a:solidFill>
                  <a:schemeClr val="bg1"/>
                </a:solidFill>
                <a:latin typeface="Calibri"/>
                <a:ea typeface="Calibri"/>
                <a:cs typeface="B Titr" pitchFamily="2" charset="-78"/>
              </a:rPr>
              <a:t> </a:t>
            </a:r>
            <a:r>
              <a:rPr lang="ar-SA" sz="3600" b="1" dirty="0" smtClean="0">
                <a:solidFill>
                  <a:srgbClr val="0000FF"/>
                </a:solidFill>
                <a:latin typeface="Calibri"/>
                <a:ea typeface="Calibri"/>
                <a:cs typeface="B Titr" pitchFamily="2" charset="-78"/>
              </a:rPr>
              <a:t>سبك سپاهي گرى</a:t>
            </a:r>
            <a:r>
              <a:rPr lang="ar-SA" sz="3600" dirty="0" smtClean="0">
                <a:latin typeface="Calibri"/>
                <a:ea typeface="Calibri"/>
                <a:cs typeface="B Titr" pitchFamily="2" charset="-78"/>
              </a:rPr>
              <a:t> </a:t>
            </a:r>
            <a:r>
              <a:rPr lang="ar-SA" sz="3600" dirty="0" smtClean="0">
                <a:solidFill>
                  <a:schemeClr val="bg1"/>
                </a:solidFill>
                <a:latin typeface="Calibri"/>
                <a:ea typeface="Calibri"/>
                <a:cs typeface="B Titr" pitchFamily="2" charset="-78"/>
              </a:rPr>
              <a:t>آن روز نسبت به حالا، تفاوتهاى خيلى زيادى دارد؛ </a:t>
            </a:r>
            <a:r>
              <a:rPr lang="ar-SA" sz="3600" b="1" dirty="0" smtClean="0">
                <a:solidFill>
                  <a:srgbClr val="006600"/>
                </a:solidFill>
                <a:latin typeface="Calibri"/>
                <a:ea typeface="Calibri"/>
                <a:cs typeface="B Titr" pitchFamily="2" charset="-78"/>
              </a:rPr>
              <a:t>الّا اين‌كه روحِ عمل همان است</a:t>
            </a:r>
            <a:r>
              <a:rPr lang="ar-SA" sz="3200" dirty="0" smtClean="0">
                <a:solidFill>
                  <a:schemeClr val="bg1"/>
                </a:solidFill>
                <a:latin typeface="Calibri"/>
                <a:ea typeface="Calibri"/>
                <a:cs typeface="B Titr" pitchFamily="2" charset="-78"/>
              </a:rPr>
              <a:t>.</a:t>
            </a:r>
            <a:r>
              <a:rPr lang="ar-SA" sz="2000" dirty="0" smtClean="0">
                <a:solidFill>
                  <a:schemeClr val="bg1"/>
                </a:solidFill>
                <a:latin typeface="Calibri"/>
                <a:ea typeface="Calibri"/>
                <a:cs typeface="B Titr" pitchFamily="2" charset="-78"/>
              </a:rPr>
              <a:t>(</a:t>
            </a:r>
            <a:r>
              <a:rPr lang="ar-SA" sz="1800" dirty="0" smtClean="0">
                <a:solidFill>
                  <a:schemeClr val="bg1"/>
                </a:solidFill>
                <a:latin typeface="MMA_Mitra"/>
                <a:ea typeface="Calibri"/>
                <a:cs typeface="B Titr" pitchFamily="2" charset="-78"/>
              </a:rPr>
              <a:t> </a:t>
            </a:r>
            <a:r>
              <a:rPr lang="fa-IR" sz="2000" dirty="0" smtClean="0">
                <a:solidFill>
                  <a:schemeClr val="bg1"/>
                </a:solidFill>
                <a:latin typeface="Calibri"/>
                <a:ea typeface="Calibri"/>
                <a:cs typeface="B Titr" pitchFamily="2" charset="-78"/>
              </a:rPr>
              <a:t>29/6/1369)</a:t>
            </a:r>
          </a:p>
          <a:p>
            <a:pPr marL="0" indent="0" algn="just" eaLnBrk="1" fontAlgn="auto" hangingPunct="1">
              <a:lnSpc>
                <a:spcPct val="210000"/>
              </a:lnSpc>
              <a:spcAft>
                <a:spcPts val="1000"/>
              </a:spcAft>
              <a:buClr>
                <a:schemeClr val="accent3"/>
              </a:buClr>
              <a:buNone/>
              <a:defRPr/>
            </a:pPr>
            <a:r>
              <a:rPr lang="fa-IR" sz="3200" dirty="0">
                <a:solidFill>
                  <a:schemeClr val="bg1"/>
                </a:solidFill>
                <a:latin typeface="MMA_Mitra"/>
                <a:ea typeface="Calibri"/>
                <a:cs typeface="B Titr" pitchFamily="2" charset="-78"/>
              </a:rPr>
              <a:t>«</a:t>
            </a:r>
            <a:r>
              <a:rPr lang="fa-IR" sz="2800" dirty="0">
                <a:solidFill>
                  <a:schemeClr val="bg1"/>
                </a:solidFill>
                <a:latin typeface="MMA_Mitra"/>
                <a:ea typeface="Calibri"/>
                <a:cs typeface="B Titr" pitchFamily="2" charset="-78"/>
              </a:rPr>
              <a:t>بايد كارى كنيم كه نظام و كشور و جامعه‌ى ما، يك جامعه‌ى علوى باشد ...  </a:t>
            </a:r>
            <a:r>
              <a:rPr lang="fa-IR" sz="2800" b="1" dirty="0">
                <a:solidFill>
                  <a:srgbClr val="006600"/>
                </a:solidFill>
                <a:latin typeface="MMA_Mitra"/>
                <a:ea typeface="Calibri"/>
                <a:cs typeface="B Titr" pitchFamily="2" charset="-78"/>
              </a:rPr>
              <a:t>زبان و بازو و راه و كار، بايد زبان و بازو و راه</a:t>
            </a:r>
            <a:r>
              <a:rPr lang="fa-IR" sz="2800" dirty="0">
                <a:latin typeface="MMA_Mitra"/>
                <a:ea typeface="Calibri"/>
                <a:cs typeface="B Titr" pitchFamily="2" charset="-78"/>
              </a:rPr>
              <a:t> </a:t>
            </a:r>
            <a:r>
              <a:rPr lang="fa-IR" sz="2800" dirty="0">
                <a:solidFill>
                  <a:schemeClr val="bg1"/>
                </a:solidFill>
                <a:latin typeface="MMA_Mitra"/>
                <a:ea typeface="Calibri"/>
                <a:cs typeface="B Titr" pitchFamily="2" charset="-78"/>
              </a:rPr>
              <a:t>و</a:t>
            </a:r>
            <a:r>
              <a:rPr lang="fa-IR" sz="2800" dirty="0">
                <a:latin typeface="MMA_Mitra"/>
                <a:ea typeface="Calibri"/>
                <a:cs typeface="B Titr" pitchFamily="2" charset="-78"/>
              </a:rPr>
              <a:t> </a:t>
            </a:r>
            <a:r>
              <a:rPr lang="fa-IR" sz="3200" b="1" dirty="0">
                <a:solidFill>
                  <a:srgbClr val="0000FF"/>
                </a:solidFill>
                <a:latin typeface="MMA_Mitra"/>
                <a:ea typeface="Calibri"/>
                <a:cs typeface="B Titr" pitchFamily="2" charset="-78"/>
              </a:rPr>
              <a:t>سبك</a:t>
            </a:r>
            <a:r>
              <a:rPr lang="fa-IR" sz="3200" dirty="0">
                <a:latin typeface="MMA_Mitra"/>
                <a:ea typeface="Calibri"/>
                <a:cs typeface="B Titr" pitchFamily="2" charset="-78"/>
              </a:rPr>
              <a:t> </a:t>
            </a:r>
            <a:r>
              <a:rPr lang="fa-IR" sz="2800" dirty="0">
                <a:solidFill>
                  <a:schemeClr val="bg1"/>
                </a:solidFill>
                <a:latin typeface="MMA_Mitra"/>
                <a:ea typeface="Calibri"/>
                <a:cs typeface="B Titr" pitchFamily="2" charset="-78"/>
              </a:rPr>
              <a:t>كار اميرالمؤمنين(ع) باشد»</a:t>
            </a:r>
            <a:r>
              <a:rPr lang="fa-IR" sz="2400" dirty="0">
                <a:solidFill>
                  <a:schemeClr val="bg1"/>
                </a:solidFill>
                <a:latin typeface="MMA_Mitra"/>
                <a:ea typeface="Calibri"/>
                <a:cs typeface="B Titr" pitchFamily="2" charset="-78"/>
              </a:rPr>
              <a:t> </a:t>
            </a:r>
            <a:r>
              <a:rPr lang="fa-IR" sz="1600" dirty="0">
                <a:solidFill>
                  <a:schemeClr val="bg1"/>
                </a:solidFill>
                <a:latin typeface="MMA_Mitra"/>
                <a:ea typeface="Calibri"/>
                <a:cs typeface="B Titr" pitchFamily="2" charset="-78"/>
              </a:rPr>
              <a:t>(</a:t>
            </a:r>
            <a:r>
              <a:rPr lang="fa-IR" sz="1600" dirty="0">
                <a:solidFill>
                  <a:schemeClr val="bg1"/>
                </a:solidFill>
                <a:latin typeface="MM_Titr"/>
                <a:ea typeface="Calibri"/>
                <a:cs typeface="B Titr" pitchFamily="2" charset="-78"/>
              </a:rPr>
              <a:t>10/11/1369</a:t>
            </a:r>
            <a:r>
              <a:rPr lang="fa-IR" sz="1600" dirty="0" smtClean="0">
                <a:solidFill>
                  <a:schemeClr val="bg1"/>
                </a:solidFill>
                <a:latin typeface="MMA_Mitra"/>
                <a:ea typeface="Calibri"/>
                <a:cs typeface="B Titr" pitchFamily="2" charset="-78"/>
              </a:rPr>
              <a:t>)</a:t>
            </a:r>
            <a:endParaRPr lang="en-US" sz="2800" dirty="0" smtClean="0">
              <a:solidFill>
                <a:schemeClr val="bg1"/>
              </a:solidFill>
              <a:latin typeface="Calibri"/>
              <a:ea typeface="Calibri"/>
              <a:cs typeface="B Titr" pitchFamily="2" charset="-78"/>
            </a:endParaRPr>
          </a:p>
          <a:p>
            <a:pPr marL="0" indent="0" eaLnBrk="1" fontAlgn="auto" hangingPunct="1">
              <a:lnSpc>
                <a:spcPct val="210000"/>
              </a:lnSpc>
              <a:spcAft>
                <a:spcPts val="0"/>
              </a:spcAft>
              <a:buClr>
                <a:schemeClr val="accent3"/>
              </a:buClr>
              <a:buNone/>
              <a:defRPr/>
            </a:pPr>
            <a:endParaRPr lang="fa-IR" sz="3200" dirty="0">
              <a:cs typeface="B Titr" pitchFamily="2" charset="-78"/>
            </a:endParaRPr>
          </a:p>
        </p:txBody>
      </p:sp>
      <p:pic>
        <p:nvPicPr>
          <p:cNvPr id="4" name="Picture 3" descr="66"/>
          <p:cNvPicPr/>
          <p:nvPr/>
        </p:nvPicPr>
        <p:blipFill>
          <a:blip r:embed="rId3" cstate="print"/>
          <a:srcRect/>
          <a:stretch>
            <a:fillRect/>
          </a:stretch>
        </p:blipFill>
        <p:spPr bwMode="auto">
          <a:xfrm>
            <a:off x="0" y="0"/>
            <a:ext cx="1285852" cy="1643050"/>
          </a:xfrm>
          <a:prstGeom prst="ellipse">
            <a:avLst/>
          </a:prstGeom>
          <a:ln>
            <a:noFill/>
          </a:ln>
          <a:effectLst>
            <a:softEdge rad="112500"/>
          </a:effectLst>
        </p:spPr>
      </p:pic>
    </p:spTree>
    <p:extLst>
      <p:ext uri="{BB962C8B-B14F-4D97-AF65-F5344CB8AC3E}">
        <p14:creationId xmlns:p14="http://schemas.microsoft.com/office/powerpoint/2010/main" val="1863230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384"/>
            <a:ext cx="8964488" cy="669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2152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504" y="116632"/>
            <a:ext cx="8964488" cy="446449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rtl="1">
              <a:lnSpc>
                <a:spcPct val="200000"/>
              </a:lnSpc>
            </a:pPr>
            <a:r>
              <a:rPr lang="fa-IR" sz="3600" b="1" dirty="0" smtClean="0">
                <a:solidFill>
                  <a:srgbClr val="0000CC"/>
                </a:solidFill>
                <a:latin typeface="Andalus"/>
                <a:ea typeface="Calibri"/>
                <a:cs typeface="B Titr" pitchFamily="2" charset="-78"/>
              </a:rPr>
              <a:t>ا</a:t>
            </a:r>
            <a:r>
              <a:rPr lang="ar-SA" sz="3600" b="1" dirty="0" smtClean="0">
                <a:solidFill>
                  <a:srgbClr val="0000CC"/>
                </a:solidFill>
                <a:latin typeface="Andalus"/>
                <a:ea typeface="Calibri"/>
                <a:cs typeface="B Titr" pitchFamily="2" charset="-78"/>
              </a:rPr>
              <a:t>مامُ </a:t>
            </a:r>
            <a:r>
              <a:rPr lang="ar-SA" sz="3600" b="1" dirty="0">
                <a:solidFill>
                  <a:srgbClr val="0000CC"/>
                </a:solidFill>
                <a:latin typeface="Andalus"/>
                <a:ea typeface="Calibri"/>
                <a:cs typeface="B Titr" pitchFamily="2" charset="-78"/>
              </a:rPr>
              <a:t>عليٌّ </a:t>
            </a:r>
            <a:r>
              <a:rPr lang="ar-SA" sz="3200" b="1" dirty="0">
                <a:solidFill>
                  <a:srgbClr val="0000CC"/>
                </a:solidFill>
                <a:latin typeface="Andalus"/>
                <a:ea typeface="Calibri"/>
                <a:cs typeface="B Titr" pitchFamily="2" charset="-78"/>
              </a:rPr>
              <a:t>عليه السلام </a:t>
            </a:r>
            <a:r>
              <a:rPr lang="ar-SA" sz="3600" b="1" dirty="0" smtClean="0">
                <a:solidFill>
                  <a:srgbClr val="0000CC"/>
                </a:solidFill>
                <a:latin typeface="Andalus"/>
                <a:ea typeface="Calibri"/>
                <a:cs typeface="B Titr" pitchFamily="2" charset="-78"/>
              </a:rPr>
              <a:t>:</a:t>
            </a:r>
            <a:r>
              <a:rPr lang="fa-IR" sz="3600" b="1" dirty="0" smtClean="0">
                <a:solidFill>
                  <a:srgbClr val="0000CC"/>
                </a:solidFill>
                <a:latin typeface="Andalus"/>
                <a:ea typeface="Calibri"/>
                <a:cs typeface="B Titr" pitchFamily="2" charset="-78"/>
              </a:rPr>
              <a:t> </a:t>
            </a:r>
            <a:r>
              <a:rPr lang="fa-IR" sz="4400" b="1" dirty="0" smtClean="0">
                <a:solidFill>
                  <a:srgbClr val="FF0000"/>
                </a:solidFill>
                <a:latin typeface="B Nazanin"/>
                <a:ea typeface="Calibri"/>
                <a:cs typeface="B Titr" pitchFamily="2" charset="-78"/>
              </a:rPr>
              <a:t>آفَةُ</a:t>
            </a:r>
            <a:r>
              <a:rPr lang="fa-IR" sz="4400" b="1" dirty="0" smtClean="0">
                <a:solidFill>
                  <a:srgbClr val="0000CC"/>
                </a:solidFill>
                <a:latin typeface="B Nazanin"/>
                <a:ea typeface="Calibri"/>
                <a:cs typeface="B Titr" pitchFamily="2" charset="-78"/>
              </a:rPr>
              <a:t> </a:t>
            </a:r>
            <a:r>
              <a:rPr lang="fa-IR" sz="4400" b="1" dirty="0">
                <a:solidFill>
                  <a:srgbClr val="0000CC"/>
                </a:solidFill>
                <a:latin typeface="B Nazanin"/>
                <a:ea typeface="Calibri"/>
                <a:cs typeface="B Titr" pitchFamily="2" charset="-78"/>
              </a:rPr>
              <a:t>الْمُلُوكِ‏ </a:t>
            </a:r>
            <a:r>
              <a:rPr lang="fa-IR" sz="4400" b="1" dirty="0">
                <a:solidFill>
                  <a:srgbClr val="FF0000"/>
                </a:solidFill>
                <a:latin typeface="B Nazanin"/>
                <a:ea typeface="Calibri"/>
                <a:cs typeface="B Titr" pitchFamily="2" charset="-78"/>
              </a:rPr>
              <a:t>سُوءُ</a:t>
            </a:r>
            <a:r>
              <a:rPr lang="fa-IR" sz="4400" b="1" dirty="0">
                <a:solidFill>
                  <a:srgbClr val="0000CC"/>
                </a:solidFill>
                <a:latin typeface="B Nazanin"/>
                <a:ea typeface="Calibri"/>
                <a:cs typeface="B Titr" pitchFamily="2" charset="-78"/>
              </a:rPr>
              <a:t> </a:t>
            </a:r>
            <a:r>
              <a:rPr lang="fa-IR" sz="4400" b="1" u="sng" dirty="0">
                <a:solidFill>
                  <a:srgbClr val="0000CC"/>
                </a:solidFill>
                <a:latin typeface="B Nazanin"/>
                <a:ea typeface="Calibri"/>
                <a:cs typeface="B Titr" pitchFamily="2" charset="-78"/>
              </a:rPr>
              <a:t>السِّيرَةِ </a:t>
            </a:r>
            <a:endParaRPr lang="en-US" sz="4400" b="1" u="sng" dirty="0">
              <a:solidFill>
                <a:srgbClr val="0000CC"/>
              </a:solidFill>
              <a:latin typeface="B Nazanin"/>
              <a:ea typeface="Calibri"/>
              <a:cs typeface="B Titr" pitchFamily="2" charset="-78"/>
            </a:endParaRPr>
          </a:p>
          <a:p>
            <a:pPr algn="ctr" rtl="1">
              <a:lnSpc>
                <a:spcPct val="200000"/>
              </a:lnSpc>
            </a:pPr>
            <a:r>
              <a:rPr lang="fa-IR" sz="3600" b="1" dirty="0" smtClean="0">
                <a:solidFill>
                  <a:srgbClr val="FF0000"/>
                </a:solidFill>
                <a:latin typeface="B Nazanin"/>
                <a:ea typeface="Calibri"/>
                <a:cs typeface="B Titr" pitchFamily="2" charset="-78"/>
              </a:rPr>
              <a:t>آفتِ</a:t>
            </a:r>
            <a:r>
              <a:rPr lang="fa-IR" sz="3600" b="1" dirty="0" smtClean="0">
                <a:solidFill>
                  <a:srgbClr val="0000CC"/>
                </a:solidFill>
                <a:latin typeface="B Nazanin"/>
                <a:ea typeface="Calibri"/>
                <a:cs typeface="B Titr" pitchFamily="2" charset="-78"/>
              </a:rPr>
              <a:t> </a:t>
            </a:r>
            <a:r>
              <a:rPr lang="fa-IR" sz="3600" b="1" dirty="0">
                <a:solidFill>
                  <a:srgbClr val="0000CC"/>
                </a:solidFill>
                <a:latin typeface="B Nazanin"/>
                <a:ea typeface="Calibri"/>
                <a:cs typeface="B Titr" pitchFamily="2" charset="-78"/>
              </a:rPr>
              <a:t>فرمانروایان ، </a:t>
            </a:r>
            <a:r>
              <a:rPr lang="fa-IR" sz="3600" b="1" dirty="0" smtClean="0">
                <a:solidFill>
                  <a:srgbClr val="FF0000"/>
                </a:solidFill>
                <a:latin typeface="B Nazanin"/>
                <a:ea typeface="Calibri"/>
                <a:cs typeface="B Titr" pitchFamily="2" charset="-78"/>
              </a:rPr>
              <a:t>بد</a:t>
            </a:r>
            <a:r>
              <a:rPr lang="fa-IR" sz="3600" b="1" dirty="0" smtClean="0">
                <a:solidFill>
                  <a:srgbClr val="0000CC"/>
                </a:solidFill>
                <a:latin typeface="B Nazanin"/>
                <a:ea typeface="Calibri"/>
                <a:cs typeface="B Titr" pitchFamily="2" charset="-78"/>
              </a:rPr>
              <a:t> رفتارى و سیره و سبک </a:t>
            </a:r>
            <a:r>
              <a:rPr lang="fa-IR" sz="3600" b="1" dirty="0" smtClean="0">
                <a:solidFill>
                  <a:srgbClr val="FF0000"/>
                </a:solidFill>
                <a:latin typeface="B Nazanin"/>
                <a:ea typeface="Calibri"/>
                <a:cs typeface="B Titr" pitchFamily="2" charset="-78"/>
              </a:rPr>
              <a:t>نادرست</a:t>
            </a:r>
            <a:r>
              <a:rPr lang="fa-IR" sz="3600" b="1" dirty="0" smtClean="0">
                <a:solidFill>
                  <a:srgbClr val="0000CC"/>
                </a:solidFill>
                <a:latin typeface="B Nazanin"/>
                <a:ea typeface="Calibri"/>
                <a:cs typeface="B Titr" pitchFamily="2" charset="-78"/>
              </a:rPr>
              <a:t> است </a:t>
            </a:r>
          </a:p>
          <a:p>
            <a:pPr algn="ctr" rtl="1">
              <a:lnSpc>
                <a:spcPct val="200000"/>
              </a:lnSpc>
            </a:pPr>
            <a:r>
              <a:rPr lang="fa-IR" sz="1600" dirty="0" smtClean="0">
                <a:solidFill>
                  <a:srgbClr val="0000CC"/>
                </a:solidFill>
                <a:cs typeface="B Zar" pitchFamily="2" charset="-78"/>
              </a:rPr>
              <a:t>(غرر </a:t>
            </a:r>
            <a:r>
              <a:rPr lang="fa-IR" sz="1600" dirty="0">
                <a:solidFill>
                  <a:srgbClr val="0000CC"/>
                </a:solidFill>
                <a:cs typeface="B Zar" pitchFamily="2" charset="-78"/>
              </a:rPr>
              <a:t>الحكم و درر الكلم ص : </a:t>
            </a:r>
            <a:r>
              <a:rPr lang="fa-IR" sz="1600" dirty="0" smtClean="0">
                <a:solidFill>
                  <a:srgbClr val="0000CC"/>
                </a:solidFill>
                <a:cs typeface="B Zar" pitchFamily="2" charset="-78"/>
              </a:rPr>
              <a:t>278؛  تصنيف </a:t>
            </a:r>
            <a:r>
              <a:rPr lang="fa-IR" sz="1600" dirty="0">
                <a:solidFill>
                  <a:srgbClr val="0000CC"/>
                </a:solidFill>
                <a:cs typeface="B Zar" pitchFamily="2" charset="-78"/>
              </a:rPr>
              <a:t>غرر الحكم و درر الكلم ص : </a:t>
            </a:r>
            <a:r>
              <a:rPr lang="fa-IR" sz="1600" dirty="0" smtClean="0">
                <a:solidFill>
                  <a:srgbClr val="0000CC"/>
                </a:solidFill>
                <a:cs typeface="B Zar" pitchFamily="2" charset="-78"/>
              </a:rPr>
              <a:t>347؛ شرح </a:t>
            </a:r>
            <a:r>
              <a:rPr lang="fa-IR" sz="1600" dirty="0">
                <a:solidFill>
                  <a:srgbClr val="0000CC"/>
                </a:solidFill>
                <a:cs typeface="B Zar" pitchFamily="2" charset="-78"/>
              </a:rPr>
              <a:t>آقا جمال خوانسارى بر غرر الحكم و درر الكلم / ج‏3 ص : </a:t>
            </a:r>
            <a:r>
              <a:rPr lang="fa-IR" sz="1600" dirty="0" smtClean="0">
                <a:solidFill>
                  <a:srgbClr val="0000CC"/>
                </a:solidFill>
                <a:cs typeface="B Zar" pitchFamily="2" charset="-78"/>
              </a:rPr>
              <a:t>102؛ شرح </a:t>
            </a:r>
            <a:r>
              <a:rPr lang="fa-IR" sz="1600" dirty="0">
                <a:solidFill>
                  <a:srgbClr val="0000CC"/>
                </a:solidFill>
                <a:cs typeface="B Zar" pitchFamily="2" charset="-78"/>
              </a:rPr>
              <a:t>آقا جمال خوانسارى بر غرر الحكم و درر الكلم / الفهرست‏ج‏7 ص : </a:t>
            </a:r>
            <a:r>
              <a:rPr lang="fa-IR" sz="1600" dirty="0" smtClean="0">
                <a:solidFill>
                  <a:srgbClr val="0000CC"/>
                </a:solidFill>
                <a:cs typeface="B Zar" pitchFamily="2" charset="-78"/>
              </a:rPr>
              <a:t>162)</a:t>
            </a:r>
            <a:endParaRPr lang="en-US" sz="1600" dirty="0">
              <a:solidFill>
                <a:srgbClr val="0000CC"/>
              </a:solidFill>
              <a:cs typeface="B Zar" pitchFamily="2" charset="-78"/>
            </a:endParaRPr>
          </a:p>
        </p:txBody>
      </p:sp>
      <p:sp>
        <p:nvSpPr>
          <p:cNvPr id="2" name="Slide Number Placeholder 1"/>
          <p:cNvSpPr>
            <a:spLocks noGrp="1"/>
          </p:cNvSpPr>
          <p:nvPr>
            <p:ph type="sldNum" sz="quarter" idx="12"/>
          </p:nvPr>
        </p:nvSpPr>
        <p:spPr/>
        <p:txBody>
          <a:bodyPr/>
          <a:lstStyle/>
          <a:p>
            <a:fld id="{318B727D-9E32-4798-96E1-FEF1C16A7774}" type="slidenum">
              <a:rPr lang="en-US" smtClean="0"/>
              <a:t>2</a:t>
            </a:fld>
            <a:endParaRPr lang="en-US"/>
          </a:p>
        </p:txBody>
      </p:sp>
      <p:graphicFrame>
        <p:nvGraphicFramePr>
          <p:cNvPr id="6" name="Diagram 5"/>
          <p:cNvGraphicFramePr/>
          <p:nvPr>
            <p:extLst>
              <p:ext uri="{D42A27DB-BD31-4B8C-83A1-F6EECF244321}">
                <p14:modId xmlns:p14="http://schemas.microsoft.com/office/powerpoint/2010/main" val="2664852302"/>
              </p:ext>
            </p:extLst>
          </p:nvPr>
        </p:nvGraphicFramePr>
        <p:xfrm>
          <a:off x="2555776" y="4746403"/>
          <a:ext cx="3965514" cy="20669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747437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881606" cy="1872208"/>
          </a:xfrm>
        </p:spPr>
        <p:txBody>
          <a:bodyPr>
            <a:noAutofit/>
          </a:bodyPr>
          <a:lstStyle/>
          <a:p>
            <a:pPr algn="ctr">
              <a:lnSpc>
                <a:spcPct val="150000"/>
              </a:lnSpc>
            </a:pPr>
            <a:r>
              <a:rPr lang="fa-IR" sz="44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چالش بین</a:t>
            </a: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
            </a:r>
            <a:b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br>
            <a:r>
              <a:rPr lang="fa-IR" sz="4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 ظاهر وفرم        و      باطن ومحتوا</a:t>
            </a:r>
            <a:endParaRPr lang="en-US"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4</a:t>
            </a:r>
            <a:endParaRPr lang="en-US" sz="9600" dirty="0">
              <a:solidFill>
                <a:schemeClr val="bg1"/>
              </a:solidFill>
            </a:endParaRPr>
          </a:p>
        </p:txBody>
      </p:sp>
    </p:spTree>
    <p:extLst>
      <p:ext uri="{BB962C8B-B14F-4D97-AF65-F5344CB8AC3E}">
        <p14:creationId xmlns:p14="http://schemas.microsoft.com/office/powerpoint/2010/main" val="3046138428"/>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179388" y="3789363"/>
            <a:ext cx="8856662" cy="3022600"/>
          </a:xfrm>
        </p:spPr>
        <p:txBody>
          <a:bodyPr/>
          <a:lstStyle/>
          <a:p>
            <a:pPr marL="0" indent="0" algn="just">
              <a:lnSpc>
                <a:spcPct val="200000"/>
              </a:lnSpc>
              <a:buNone/>
            </a:pPr>
            <a:r>
              <a:rPr lang="fa-IR" sz="2000" dirty="0" smtClean="0">
                <a:cs typeface="B Titr" pitchFamily="2" charset="-78"/>
              </a:rPr>
              <a:t>«</a:t>
            </a:r>
            <a:r>
              <a:rPr lang="fa-IR" sz="2000" dirty="0" smtClean="0">
                <a:solidFill>
                  <a:srgbClr val="FF0000"/>
                </a:solidFill>
                <a:cs typeface="B Titr" pitchFamily="2" charset="-78"/>
              </a:rPr>
              <a:t>بيشتر اهميت دادن به فرم تا به محتوا، از آن آفتهاست. </a:t>
            </a:r>
            <a:r>
              <a:rPr lang="fa-IR" sz="2000" u="sng" dirty="0" smtClean="0">
                <a:solidFill>
                  <a:srgbClr val="005C00"/>
                </a:solidFill>
                <a:cs typeface="B Titr" pitchFamily="2" charset="-78"/>
              </a:rPr>
              <a:t>محتوا را بايد اسلامى كرد</a:t>
            </a:r>
            <a:r>
              <a:rPr lang="fa-IR" sz="2000" dirty="0" smtClean="0">
                <a:cs typeface="B Titr" pitchFamily="2" charset="-78"/>
              </a:rPr>
              <a:t>. اگر مى‌خواهيم حقيقتاً </a:t>
            </a:r>
            <a:r>
              <a:rPr lang="fa-IR" sz="2000" dirty="0" smtClean="0">
                <a:solidFill>
                  <a:srgbClr val="005C00"/>
                </a:solidFill>
                <a:cs typeface="B Titr" pitchFamily="2" charset="-78"/>
              </a:rPr>
              <a:t>اسلامى</a:t>
            </a:r>
            <a:r>
              <a:rPr lang="fa-IR" sz="2000" dirty="0" smtClean="0">
                <a:cs typeface="B Titr" pitchFamily="2" charset="-78"/>
              </a:rPr>
              <a:t> شويم، بايد </a:t>
            </a:r>
            <a:r>
              <a:rPr lang="fa-IR" sz="2000" dirty="0" smtClean="0">
                <a:solidFill>
                  <a:srgbClr val="0000FF"/>
                </a:solidFill>
                <a:cs typeface="B Titr" pitchFamily="2" charset="-78"/>
              </a:rPr>
              <a:t>در </a:t>
            </a:r>
            <a:r>
              <a:rPr lang="fa-IR" sz="2000" b="1" u="sng" dirty="0" smtClean="0">
                <a:solidFill>
                  <a:srgbClr val="0000FF"/>
                </a:solidFill>
                <a:cs typeface="B Titr" pitchFamily="2" charset="-78"/>
              </a:rPr>
              <a:t>نحوه‌ى</a:t>
            </a:r>
            <a:r>
              <a:rPr lang="fa-IR" sz="2000" dirty="0" smtClean="0">
                <a:solidFill>
                  <a:srgbClr val="0000FF"/>
                </a:solidFill>
                <a:cs typeface="B Titr" pitchFamily="2" charset="-78"/>
              </a:rPr>
              <a:t> </a:t>
            </a:r>
            <a:r>
              <a:rPr lang="fa-IR" sz="2000" b="1" dirty="0" smtClean="0">
                <a:solidFill>
                  <a:srgbClr val="0000FF"/>
                </a:solidFill>
                <a:cs typeface="B Titr" pitchFamily="2" charset="-78"/>
              </a:rPr>
              <a:t>مديريت مان</a:t>
            </a:r>
            <a:r>
              <a:rPr lang="fa-IR" sz="2000" b="1" dirty="0" smtClean="0">
                <a:cs typeface="B Titr" pitchFamily="2" charset="-78"/>
              </a:rPr>
              <a:t> </a:t>
            </a:r>
            <a:r>
              <a:rPr lang="fa-IR" sz="2000" b="1" dirty="0" smtClean="0">
                <a:solidFill>
                  <a:srgbClr val="005C00"/>
                </a:solidFill>
                <a:cs typeface="B Titr" pitchFamily="2" charset="-78"/>
              </a:rPr>
              <a:t>تحول</a:t>
            </a:r>
            <a:r>
              <a:rPr lang="fa-IR" sz="2000" b="1" dirty="0" smtClean="0">
                <a:cs typeface="B Titr" pitchFamily="2" charset="-78"/>
              </a:rPr>
              <a:t> ايجاد</a:t>
            </a:r>
            <a:r>
              <a:rPr lang="fa-IR" sz="2000" dirty="0" smtClean="0">
                <a:cs typeface="B Titr" pitchFamily="2" charset="-78"/>
              </a:rPr>
              <a:t> كنيم ... </a:t>
            </a:r>
            <a:r>
              <a:rPr lang="fa-IR" sz="2000" u="sng" dirty="0" smtClean="0">
                <a:solidFill>
                  <a:srgbClr val="005C00"/>
                </a:solidFill>
                <a:cs typeface="B Titr" pitchFamily="2" charset="-78"/>
              </a:rPr>
              <a:t>اولين</a:t>
            </a:r>
            <a:r>
              <a:rPr lang="fa-IR" sz="2000" dirty="0" smtClean="0">
                <a:solidFill>
                  <a:srgbClr val="005C00"/>
                </a:solidFill>
                <a:cs typeface="B Titr" pitchFamily="2" charset="-78"/>
              </a:rPr>
              <a:t> </a:t>
            </a:r>
            <a:r>
              <a:rPr lang="fa-IR" sz="2000" dirty="0" smtClean="0">
                <a:cs typeface="B Titr" pitchFamily="2" charset="-78"/>
              </a:rPr>
              <a:t>گام در </a:t>
            </a:r>
            <a:r>
              <a:rPr lang="fa-IR" sz="2000" b="1" dirty="0" smtClean="0">
                <a:cs typeface="B Titr" pitchFamily="2" charset="-78"/>
              </a:rPr>
              <a:t>تحول</a:t>
            </a:r>
            <a:r>
              <a:rPr lang="fa-IR" sz="2000" dirty="0" smtClean="0">
                <a:cs typeface="B Titr" pitchFamily="2" charset="-78"/>
              </a:rPr>
              <a:t> اين است </a:t>
            </a:r>
            <a:r>
              <a:rPr lang="fa-IR" sz="2000" dirty="0" smtClean="0">
                <a:solidFill>
                  <a:srgbClr val="0000FF"/>
                </a:solidFill>
                <a:cs typeface="B Titr" pitchFamily="2" charset="-78"/>
              </a:rPr>
              <a:t>كه رفتار خودمان، كيفيت كارمان، عزل و نصب خودمان</a:t>
            </a:r>
            <a:r>
              <a:rPr lang="fa-IR" sz="2000" b="1" dirty="0" smtClean="0">
                <a:solidFill>
                  <a:srgbClr val="0000FF"/>
                </a:solidFill>
                <a:cs typeface="B Titr" pitchFamily="2" charset="-78"/>
              </a:rPr>
              <a:t>، </a:t>
            </a:r>
            <a:r>
              <a:rPr lang="fa-IR" sz="2000" b="1" u="sng" dirty="0" smtClean="0">
                <a:solidFill>
                  <a:srgbClr val="0000FF"/>
                </a:solidFill>
                <a:cs typeface="B Titr" pitchFamily="2" charset="-78"/>
              </a:rPr>
              <a:t>اِعمال مديريت خودمان</a:t>
            </a:r>
            <a:r>
              <a:rPr lang="fa-IR" sz="2000" dirty="0" smtClean="0">
                <a:solidFill>
                  <a:srgbClr val="0000FF"/>
                </a:solidFill>
                <a:cs typeface="B Titr" pitchFamily="2" charset="-78"/>
              </a:rPr>
              <a:t>، جذبه‌يى كه به خرج مى‌دهيم، انعطافى كه به خرج مى‌دهيم، </a:t>
            </a:r>
            <a:r>
              <a:rPr lang="fa-IR" sz="2000" u="sng" dirty="0" smtClean="0">
                <a:solidFill>
                  <a:srgbClr val="0000FF"/>
                </a:solidFill>
                <a:cs typeface="B Titr" pitchFamily="2" charset="-78"/>
              </a:rPr>
              <a:t>برخوردى</a:t>
            </a:r>
            <a:r>
              <a:rPr lang="fa-IR" sz="2000" dirty="0" smtClean="0">
                <a:solidFill>
                  <a:srgbClr val="0000FF"/>
                </a:solidFill>
                <a:cs typeface="B Titr" pitchFamily="2" charset="-78"/>
              </a:rPr>
              <a:t> كه با طبقات </a:t>
            </a:r>
            <a:r>
              <a:rPr lang="fa-IR" sz="2000" b="1" dirty="0" smtClean="0">
                <a:solidFill>
                  <a:srgbClr val="0000FF"/>
                </a:solidFill>
                <a:cs typeface="B Titr" pitchFamily="2" charset="-78"/>
              </a:rPr>
              <a:t>مخاطب</a:t>
            </a:r>
            <a:r>
              <a:rPr lang="fa-IR" sz="2000" dirty="0" smtClean="0">
                <a:solidFill>
                  <a:srgbClr val="0000FF"/>
                </a:solidFill>
                <a:cs typeface="B Titr" pitchFamily="2" charset="-78"/>
              </a:rPr>
              <a:t> و مراجع</a:t>
            </a:r>
            <a:r>
              <a:rPr lang="en-US" sz="2000" dirty="0" smtClean="0">
                <a:solidFill>
                  <a:srgbClr val="0000FF"/>
                </a:solidFill>
                <a:cs typeface="B Titr" pitchFamily="2" charset="-78"/>
              </a:rPr>
              <a:t>]</a:t>
            </a:r>
            <a:r>
              <a:rPr lang="fa-IR" sz="2000" dirty="0" smtClean="0">
                <a:solidFill>
                  <a:srgbClr val="0000FF"/>
                </a:solidFill>
                <a:cs typeface="B Titr" pitchFamily="2" charset="-78"/>
              </a:rPr>
              <a:t>مراجعه کننده </a:t>
            </a:r>
            <a:r>
              <a:rPr lang="en-US" sz="2000" dirty="0" smtClean="0">
                <a:solidFill>
                  <a:srgbClr val="0000FF"/>
                </a:solidFill>
                <a:cs typeface="B Titr" pitchFamily="2" charset="-78"/>
              </a:rPr>
              <a:t>[ </a:t>
            </a:r>
            <a:r>
              <a:rPr lang="fa-IR" sz="2000" dirty="0" smtClean="0">
                <a:solidFill>
                  <a:srgbClr val="0000FF"/>
                </a:solidFill>
                <a:cs typeface="B Titr" pitchFamily="2" charset="-78"/>
              </a:rPr>
              <a:t>به خودمان انجام مى‌دهيم، </a:t>
            </a:r>
            <a:r>
              <a:rPr lang="fa-IR" sz="2000" u="sng" dirty="0" smtClean="0">
                <a:solidFill>
                  <a:srgbClr val="005C00"/>
                </a:solidFill>
                <a:cs typeface="B Titr" pitchFamily="2" charset="-78"/>
              </a:rPr>
              <a:t>اسلامى</a:t>
            </a:r>
            <a:r>
              <a:rPr lang="fa-IR" sz="2000" u="sng" dirty="0" smtClean="0">
                <a:cs typeface="B Titr" pitchFamily="2" charset="-78"/>
              </a:rPr>
              <a:t> باشد</a:t>
            </a:r>
            <a:r>
              <a:rPr lang="fa-IR" sz="2000" dirty="0" smtClean="0">
                <a:cs typeface="B Titr" pitchFamily="2" charset="-78"/>
              </a:rPr>
              <a:t>. </a:t>
            </a:r>
            <a:r>
              <a:rPr lang="fa-IR" sz="1600" dirty="0">
                <a:cs typeface="B Titr" pitchFamily="2" charset="-78"/>
              </a:rPr>
              <a:t>(</a:t>
            </a:r>
            <a:r>
              <a:rPr lang="fa-IR" sz="1100" dirty="0">
                <a:cs typeface="B Titr" pitchFamily="2" charset="-78"/>
              </a:rPr>
              <a:t>بیانات رهبر معظم انقلاب در دیدار اعضای هیئت دولت، 08/ 06/ 1384)</a:t>
            </a:r>
            <a:endParaRPr lang="en-US" sz="2000" dirty="0" smtClean="0">
              <a:cs typeface="B Titr" pitchFamily="2" charset="-78"/>
            </a:endParaRPr>
          </a:p>
        </p:txBody>
      </p:sp>
      <p:graphicFrame>
        <p:nvGraphicFramePr>
          <p:cNvPr id="2" name="Diagram 1"/>
          <p:cNvGraphicFramePr/>
          <p:nvPr/>
        </p:nvGraphicFramePr>
        <p:xfrm>
          <a:off x="323528" y="332656"/>
          <a:ext cx="8568952"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604" name="Title 1"/>
          <p:cNvSpPr txBox="1">
            <a:spLocks/>
          </p:cNvSpPr>
          <p:nvPr/>
        </p:nvSpPr>
        <p:spPr bwMode="auto">
          <a:xfrm>
            <a:off x="2122488" y="-171400"/>
            <a:ext cx="63373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b"/>
          <a:lstStyle>
            <a:lvl1pPr>
              <a:defRPr>
                <a:solidFill>
                  <a:schemeClr val="tx1"/>
                </a:solidFill>
                <a:latin typeface="Constantia" pitchFamily="18" charset="0"/>
                <a:ea typeface="Majalla UI"/>
                <a:cs typeface="Majalla UI"/>
              </a:defRPr>
            </a:lvl1pPr>
            <a:lvl2pPr marL="742950" indent="-285750">
              <a:defRPr>
                <a:solidFill>
                  <a:schemeClr val="tx1"/>
                </a:solidFill>
                <a:latin typeface="Constantia" pitchFamily="18" charset="0"/>
                <a:ea typeface="Majalla UI"/>
                <a:cs typeface="Majalla UI"/>
              </a:defRPr>
            </a:lvl2pPr>
            <a:lvl3pPr marL="1143000" indent="-228600">
              <a:defRPr>
                <a:solidFill>
                  <a:schemeClr val="tx1"/>
                </a:solidFill>
                <a:latin typeface="Constantia" pitchFamily="18" charset="0"/>
                <a:ea typeface="Majalla UI"/>
                <a:cs typeface="Majalla UI"/>
              </a:defRPr>
            </a:lvl3pPr>
            <a:lvl4pPr marL="1600200" indent="-228600">
              <a:defRPr>
                <a:solidFill>
                  <a:schemeClr val="tx1"/>
                </a:solidFill>
                <a:latin typeface="Constantia" pitchFamily="18" charset="0"/>
                <a:ea typeface="Majalla UI"/>
                <a:cs typeface="Majalla UI"/>
              </a:defRPr>
            </a:lvl4pPr>
            <a:lvl5pPr marL="2057400" indent="-228600">
              <a:defRPr>
                <a:solidFill>
                  <a:schemeClr val="tx1"/>
                </a:solidFill>
                <a:latin typeface="Constantia" pitchFamily="18" charset="0"/>
                <a:ea typeface="Majalla UI"/>
                <a:cs typeface="Majalla UI"/>
              </a:defRPr>
            </a:lvl5pPr>
            <a:lvl6pPr marL="2514600" indent="-228600" eaLnBrk="0" fontAlgn="base" hangingPunct="0">
              <a:spcBef>
                <a:spcPct val="0"/>
              </a:spcBef>
              <a:spcAft>
                <a:spcPct val="0"/>
              </a:spcAft>
              <a:defRPr>
                <a:solidFill>
                  <a:schemeClr val="tx1"/>
                </a:solidFill>
                <a:latin typeface="Constantia" pitchFamily="18" charset="0"/>
                <a:ea typeface="Majalla UI"/>
                <a:cs typeface="Majalla UI"/>
              </a:defRPr>
            </a:lvl6pPr>
            <a:lvl7pPr marL="2971800" indent="-228600" eaLnBrk="0" fontAlgn="base" hangingPunct="0">
              <a:spcBef>
                <a:spcPct val="0"/>
              </a:spcBef>
              <a:spcAft>
                <a:spcPct val="0"/>
              </a:spcAft>
              <a:defRPr>
                <a:solidFill>
                  <a:schemeClr val="tx1"/>
                </a:solidFill>
                <a:latin typeface="Constantia" pitchFamily="18" charset="0"/>
                <a:ea typeface="Majalla UI"/>
                <a:cs typeface="Majalla UI"/>
              </a:defRPr>
            </a:lvl7pPr>
            <a:lvl8pPr marL="3429000" indent="-228600" eaLnBrk="0" fontAlgn="base" hangingPunct="0">
              <a:spcBef>
                <a:spcPct val="0"/>
              </a:spcBef>
              <a:spcAft>
                <a:spcPct val="0"/>
              </a:spcAft>
              <a:defRPr>
                <a:solidFill>
                  <a:schemeClr val="tx1"/>
                </a:solidFill>
                <a:latin typeface="Constantia" pitchFamily="18" charset="0"/>
                <a:ea typeface="Majalla UI"/>
                <a:cs typeface="Majalla UI"/>
              </a:defRPr>
            </a:lvl8pPr>
            <a:lvl9pPr marL="3886200" indent="-228600" eaLnBrk="0" fontAlgn="base" hangingPunct="0">
              <a:spcBef>
                <a:spcPct val="0"/>
              </a:spcBef>
              <a:spcAft>
                <a:spcPct val="0"/>
              </a:spcAft>
              <a:defRPr>
                <a:solidFill>
                  <a:schemeClr val="tx1"/>
                </a:solidFill>
                <a:latin typeface="Constantia" pitchFamily="18" charset="0"/>
                <a:ea typeface="Majalla UI"/>
                <a:cs typeface="Majalla UI"/>
              </a:defRPr>
            </a:lvl9pPr>
          </a:lstStyle>
          <a:p>
            <a:pPr algn="ctr" rtl="1"/>
            <a:r>
              <a:rPr lang="fa-IR" sz="2400" dirty="0">
                <a:solidFill>
                  <a:srgbClr val="FF0000"/>
                </a:solidFill>
                <a:cs typeface="B Titr" pitchFamily="2" charset="-78"/>
              </a:rPr>
              <a:t>بيشتر اهميت دادن به فرم تا به محتوا، از آن آفتهاست</a:t>
            </a:r>
            <a:endParaRPr lang="en-US" sz="2400" dirty="0">
              <a:solidFill>
                <a:srgbClr val="0000FF"/>
              </a:solidFill>
              <a:latin typeface="Calibri" pitchFamily="34" charset="0"/>
              <a:cs typeface="B Titr" pitchFamily="2" charset="-78"/>
            </a:endParaRPr>
          </a:p>
        </p:txBody>
      </p:sp>
      <p:pic>
        <p:nvPicPr>
          <p:cNvPr id="7" name="Picture 6" descr="66"/>
          <p:cNvPicPr/>
          <p:nvPr/>
        </p:nvPicPr>
        <p:blipFill>
          <a:blip r:embed="rId9" cstate="print"/>
          <a:srcRect/>
          <a:stretch>
            <a:fillRect/>
          </a:stretch>
        </p:blipFill>
        <p:spPr bwMode="auto">
          <a:xfrm>
            <a:off x="-57765" y="0"/>
            <a:ext cx="1173381" cy="1124744"/>
          </a:xfrm>
          <a:prstGeom prst="ellipse">
            <a:avLst/>
          </a:prstGeom>
          <a:ln>
            <a:noFill/>
          </a:ln>
          <a:effectLst>
            <a:softEdge rad="112500"/>
          </a:effectLst>
        </p:spPr>
      </p:pic>
    </p:spTree>
    <p:extLst>
      <p:ext uri="{BB962C8B-B14F-4D97-AF65-F5344CB8AC3E}">
        <p14:creationId xmlns:p14="http://schemas.microsoft.com/office/powerpoint/2010/main" val="20053219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1989138"/>
            <a:ext cx="8785225" cy="3600450"/>
          </a:xfrm>
        </p:spPr>
        <p:txBody>
          <a:bodyPr/>
          <a:lstStyle/>
          <a:p>
            <a:pPr marL="0" indent="0" algn="just">
              <a:lnSpc>
                <a:spcPct val="150000"/>
              </a:lnSpc>
              <a:buFont typeface="Wingdings 2" pitchFamily="18" charset="2"/>
              <a:buNone/>
              <a:defRPr/>
            </a:pPr>
            <a:r>
              <a:rPr lang="fa-IR" sz="2000" b="1" dirty="0">
                <a:cs typeface="B Zar" pitchFamily="2" charset="-78"/>
              </a:rPr>
              <a:t>ما، دو نوع آدم داريم: </a:t>
            </a:r>
            <a:endParaRPr lang="fa-IR" sz="2000" b="1" dirty="0" smtClean="0">
              <a:cs typeface="B Zar" pitchFamily="2" charset="-78"/>
            </a:endParaRPr>
          </a:p>
          <a:p>
            <a:pPr algn="just">
              <a:lnSpc>
                <a:spcPct val="150000"/>
              </a:lnSpc>
              <a:defRPr/>
            </a:pPr>
            <a:r>
              <a:rPr lang="fa-IR" sz="2000" b="1" dirty="0" smtClean="0">
                <a:cs typeface="B Zar" pitchFamily="2" charset="-78"/>
              </a:rPr>
              <a:t>يك </a:t>
            </a:r>
            <a:r>
              <a:rPr lang="fa-IR" sz="2000" b="1" dirty="0">
                <a:cs typeface="B Zar" pitchFamily="2" charset="-78"/>
              </a:rPr>
              <a:t>نوع، آدمى است كه هرچه هست، در ظاهر اوست. ظاهرش جذّاب و چشمگير و احياناً خاشع‏كننده و خاضع‏كننده است. اما باطنش پوك و پوچ است؛ چيزى در او نيست. </a:t>
            </a:r>
            <a:r>
              <a:rPr lang="fa-IR" sz="2000" b="1" dirty="0">
                <a:solidFill>
                  <a:srgbClr val="FF0000"/>
                </a:solidFill>
                <a:cs typeface="B Zar" pitchFamily="2" charset="-78"/>
              </a:rPr>
              <a:t>اين، بدترين نوع آدمى است كه مى‏خواهد منشأ آثار بزرگ باشد. پناه‏برخدا! </a:t>
            </a:r>
            <a:endParaRPr lang="fa-IR" sz="2000" b="1" dirty="0" smtClean="0">
              <a:solidFill>
                <a:srgbClr val="FF0000"/>
              </a:solidFill>
              <a:cs typeface="B Zar" pitchFamily="2" charset="-78"/>
            </a:endParaRPr>
          </a:p>
          <a:p>
            <a:pPr algn="just">
              <a:lnSpc>
                <a:spcPct val="150000"/>
              </a:lnSpc>
              <a:defRPr/>
            </a:pPr>
            <a:r>
              <a:rPr lang="fa-IR" sz="2000" b="1" dirty="0" smtClean="0">
                <a:cs typeface="B Zar" pitchFamily="2" charset="-78"/>
              </a:rPr>
              <a:t>اما </a:t>
            </a:r>
            <a:r>
              <a:rPr lang="fa-IR" sz="2000" b="1" dirty="0">
                <a:cs typeface="B Zar" pitchFamily="2" charset="-78"/>
              </a:rPr>
              <a:t>يك نوع ديگر، آدمى است كه باطن او بر ظاهرش ترجيح دارد. ظاهرش هرچه هست، باطن او بهتر و بيشتر از ظاهر، جذّابيت دارد. امام سجّاد عليه‏السّلام به ما درس مى‏دهد كه از خدا بخواهيم آدمى از نوع دوم باشيم</a:t>
            </a:r>
            <a:r>
              <a:rPr lang="fa-IR" sz="2000" b="1" dirty="0" smtClean="0">
                <a:cs typeface="B Zar" pitchFamily="2" charset="-78"/>
              </a:rPr>
              <a:t>.</a:t>
            </a:r>
            <a:r>
              <a:rPr lang="fa-IR" sz="2000" b="1" dirty="0">
                <a:cs typeface="B Zar" pitchFamily="2" charset="-78"/>
              </a:rPr>
              <a:t> </a:t>
            </a:r>
            <a:r>
              <a:rPr lang="fa-IR" sz="2000" b="1" dirty="0" smtClean="0">
                <a:cs typeface="B Zar" pitchFamily="2" charset="-78"/>
              </a:rPr>
              <a:t>(بيانات </a:t>
            </a:r>
            <a:r>
              <a:rPr lang="fa-IR" sz="2000" b="1" dirty="0">
                <a:cs typeface="B Zar" pitchFamily="2" charset="-78"/>
              </a:rPr>
              <a:t>در خطبه‏هاى نماز «عيد فطر»</a:t>
            </a:r>
            <a:r>
              <a:rPr lang="en-US" sz="2000" b="1" dirty="0" smtClean="0">
                <a:cs typeface="B Zar" pitchFamily="2" charset="-78"/>
              </a:rPr>
              <a:t>-</a:t>
            </a:r>
            <a:r>
              <a:rPr lang="fa-IR" sz="2000" b="1" dirty="0" smtClean="0">
                <a:cs typeface="B Zar" pitchFamily="2" charset="-78"/>
              </a:rPr>
              <a:t>22</a:t>
            </a:r>
            <a:r>
              <a:rPr lang="fa-IR" sz="2000" b="1" dirty="0">
                <a:cs typeface="B Zar" pitchFamily="2" charset="-78"/>
              </a:rPr>
              <a:t>/ 12/ 1372)</a:t>
            </a:r>
            <a:endParaRPr lang="en-US" sz="2000" b="1" dirty="0">
              <a:cs typeface="B Zar" pitchFamily="2" charset="-78"/>
            </a:endParaRPr>
          </a:p>
          <a:p>
            <a:pPr algn="just">
              <a:lnSpc>
                <a:spcPct val="150000"/>
              </a:lnSpc>
              <a:defRPr/>
            </a:pPr>
            <a:endParaRPr lang="en-US" sz="2000" b="1" dirty="0">
              <a:cs typeface="B Zar" pitchFamily="2" charset="-78"/>
            </a:endParaRPr>
          </a:p>
          <a:p>
            <a:pPr algn="just">
              <a:lnSpc>
                <a:spcPct val="150000"/>
              </a:lnSpc>
              <a:defRPr/>
            </a:pPr>
            <a:endParaRPr lang="en-US" sz="2000" b="1" dirty="0">
              <a:cs typeface="B Zar" pitchFamily="2" charset="-78"/>
            </a:endParaRPr>
          </a:p>
        </p:txBody>
      </p:sp>
      <p:sp>
        <p:nvSpPr>
          <p:cNvPr id="4" name="Rounded Rectangle 3"/>
          <p:cNvSpPr/>
          <p:nvPr/>
        </p:nvSpPr>
        <p:spPr>
          <a:xfrm>
            <a:off x="1116013" y="122238"/>
            <a:ext cx="7847012" cy="193861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a:lnSpc>
                <a:spcPct val="115000"/>
              </a:lnSpc>
              <a:spcAft>
                <a:spcPts val="1000"/>
              </a:spcAft>
              <a:defRPr/>
            </a:pPr>
            <a:r>
              <a:rPr lang="fa-IR" b="1" dirty="0">
                <a:solidFill>
                  <a:srgbClr val="000000"/>
                </a:solidFill>
                <a:ea typeface="Times New Roman"/>
                <a:cs typeface="B Zar" pitchFamily="2" charset="-78"/>
              </a:rPr>
              <a:t>امام سجّاد </a:t>
            </a:r>
            <a:r>
              <a:rPr lang="fa-IR" b="1" baseline="30000" dirty="0">
                <a:solidFill>
                  <a:srgbClr val="000000"/>
                </a:solidFill>
                <a:ea typeface="Times New Roman"/>
                <a:cs typeface="B Zar" pitchFamily="2" charset="-78"/>
              </a:rPr>
              <a:t>(ع)</a:t>
            </a:r>
            <a:r>
              <a:rPr lang="fa-IR" b="1" dirty="0">
                <a:solidFill>
                  <a:srgbClr val="000000"/>
                </a:solidFill>
                <a:ea typeface="Times New Roman"/>
                <a:cs typeface="B Zar" pitchFamily="2" charset="-78"/>
              </a:rPr>
              <a:t> : </a:t>
            </a:r>
          </a:p>
          <a:p>
            <a:pPr algn="just" rtl="1">
              <a:lnSpc>
                <a:spcPct val="115000"/>
              </a:lnSpc>
              <a:spcAft>
                <a:spcPts val="1000"/>
              </a:spcAft>
              <a:defRPr/>
            </a:pPr>
            <a:r>
              <a:rPr lang="fa-IR" b="1" dirty="0">
                <a:solidFill>
                  <a:srgbClr val="000000"/>
                </a:solidFill>
                <a:ea typeface="Times New Roman"/>
                <a:cs typeface="B Zar" pitchFamily="2" charset="-78"/>
              </a:rPr>
              <a:t>اللّهم ارزقنى     عقلًا كاملًا   و عزماً ثاقبا   </a:t>
            </a:r>
            <a:r>
              <a:rPr lang="fa-IR" b="1" dirty="0">
                <a:solidFill>
                  <a:srgbClr val="005C00"/>
                </a:solidFill>
                <a:ea typeface="Times New Roman"/>
                <a:cs typeface="B Zar" pitchFamily="2" charset="-78"/>
              </a:rPr>
              <a:t>و  لبّاً راجحاً  </a:t>
            </a:r>
            <a:r>
              <a:rPr lang="fa-IR" b="1" dirty="0">
                <a:solidFill>
                  <a:srgbClr val="000000"/>
                </a:solidFill>
                <a:ea typeface="Times New Roman"/>
                <a:cs typeface="B Zar" pitchFamily="2" charset="-78"/>
              </a:rPr>
              <a:t>و قلباً زكياً و  علماً كثيراً  و  ادباً </a:t>
            </a:r>
            <a:r>
              <a:rPr lang="fa-IR" b="1" dirty="0" smtClean="0">
                <a:solidFill>
                  <a:srgbClr val="000000"/>
                </a:solidFill>
                <a:ea typeface="Times New Roman"/>
                <a:cs typeface="B Zar" pitchFamily="2" charset="-78"/>
              </a:rPr>
              <a:t>بارعا (</a:t>
            </a:r>
            <a:r>
              <a:rPr lang="fa-IR" dirty="0">
                <a:solidFill>
                  <a:srgbClr val="000000"/>
                </a:solidFill>
                <a:ea typeface="Times New Roman"/>
                <a:cs typeface="B Zar" pitchFamily="2" charset="-78"/>
              </a:rPr>
              <a:t>صحيفه‏ى ثالثه‏ى سجّاديه</a:t>
            </a:r>
            <a:r>
              <a:rPr lang="fa-IR" b="1" dirty="0">
                <a:solidFill>
                  <a:srgbClr val="000000"/>
                </a:solidFill>
                <a:ea typeface="Times New Roman"/>
                <a:cs typeface="B Zar" pitchFamily="2" charset="-78"/>
              </a:rPr>
              <a:t>): خدايا! روزیم کن  عقل كامل،  اراده‏ى نيرومند،  لبّ راجح ،   دل پاكيزه،  دانش بسيار و ادبى درخشانْ </a:t>
            </a:r>
          </a:p>
          <a:p>
            <a:pPr algn="just" rtl="1">
              <a:lnSpc>
                <a:spcPct val="115000"/>
              </a:lnSpc>
              <a:spcAft>
                <a:spcPts val="1000"/>
              </a:spcAft>
              <a:defRPr/>
            </a:pPr>
            <a:r>
              <a:rPr lang="fa-IR" b="1" dirty="0">
                <a:solidFill>
                  <a:srgbClr val="000000"/>
                </a:solidFill>
                <a:ea typeface="Times New Roman"/>
                <a:cs typeface="B Zar" pitchFamily="2" charset="-78"/>
              </a:rPr>
              <a:t>		لبّ راجح: باطن و مغزِ كار من، از ظاهر و شكل كار من، بيشتر باشد.</a:t>
            </a:r>
            <a:endParaRPr lang="en-US" sz="1400" dirty="0">
              <a:ea typeface="Calibri"/>
              <a:cs typeface="B Zar" pitchFamily="2" charset="-78"/>
            </a:endParaRPr>
          </a:p>
        </p:txBody>
      </p:sp>
      <p:sp>
        <p:nvSpPr>
          <p:cNvPr id="6" name="Rounded Rectangle 5"/>
          <p:cNvSpPr/>
          <p:nvPr/>
        </p:nvSpPr>
        <p:spPr>
          <a:xfrm>
            <a:off x="1763713" y="5516563"/>
            <a:ext cx="5400675" cy="128111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lnSpc>
                <a:spcPct val="115000"/>
              </a:lnSpc>
              <a:spcAft>
                <a:spcPts val="1000"/>
              </a:spcAft>
              <a:defRPr/>
            </a:pPr>
            <a:r>
              <a:rPr lang="fa-IR" sz="2800" b="1" dirty="0">
                <a:solidFill>
                  <a:srgbClr val="000A78"/>
                </a:solidFill>
                <a:ea typeface="Times New Roman" pitchFamily="18" charset="0"/>
                <a:cs typeface="B Zar" pitchFamily="2" charset="-78"/>
              </a:rPr>
              <a:t>الظاهر عنوان الباطن </a:t>
            </a:r>
            <a:r>
              <a:rPr lang="en-US" sz="2400" b="1" dirty="0">
                <a:solidFill>
                  <a:schemeClr val="tx1"/>
                </a:solidFill>
                <a:latin typeface="Traditional Arabic" pitchFamily="2" charset="-78"/>
                <a:ea typeface="Times New Roman" pitchFamily="18" charset="0"/>
                <a:cs typeface="B Zar" pitchFamily="2" charset="-78"/>
              </a:rPr>
              <a:t>)</a:t>
            </a:r>
            <a:r>
              <a:rPr lang="fa-IR" sz="1600" b="1" dirty="0">
                <a:solidFill>
                  <a:schemeClr val="tx1"/>
                </a:solidFill>
                <a:ea typeface="Times New Roman" pitchFamily="18" charset="0"/>
                <a:cs typeface="B Zar" pitchFamily="2" charset="-78"/>
              </a:rPr>
              <a:t>بحارالانوار؛ ج 66؛ ص 365</a:t>
            </a:r>
            <a:r>
              <a:rPr lang="en-US" sz="1600" b="1" dirty="0">
                <a:solidFill>
                  <a:schemeClr val="tx1"/>
                </a:solidFill>
                <a:ea typeface="Times New Roman" pitchFamily="18" charset="0"/>
                <a:cs typeface="B Zar" pitchFamily="2" charset="-78"/>
              </a:rPr>
              <a:t>(</a:t>
            </a:r>
            <a:r>
              <a:rPr lang="fa-IR" sz="1600" b="1" dirty="0">
                <a:solidFill>
                  <a:schemeClr val="tx1"/>
                </a:solidFill>
                <a:ea typeface="Times New Roman" pitchFamily="18" charset="0"/>
                <a:cs typeface="B Zar" pitchFamily="2" charset="-78"/>
              </a:rPr>
              <a:t> </a:t>
            </a:r>
            <a:r>
              <a:rPr lang="fa-IR" sz="1200" b="1" dirty="0">
                <a:solidFill>
                  <a:srgbClr val="FFFFFF"/>
                </a:solidFill>
                <a:ea typeface="Times New Roman" pitchFamily="18" charset="0"/>
                <a:cs typeface="B Zar" pitchFamily="2" charset="-78"/>
              </a:rPr>
              <a:t> </a:t>
            </a:r>
          </a:p>
          <a:p>
            <a:pPr algn="ctr" rtl="1">
              <a:lnSpc>
                <a:spcPct val="115000"/>
              </a:lnSpc>
              <a:spcAft>
                <a:spcPts val="1000"/>
              </a:spcAft>
              <a:defRPr/>
            </a:pPr>
            <a:r>
              <a:rPr lang="fa-IR" sz="1200" b="1" dirty="0">
                <a:solidFill>
                  <a:srgbClr val="FFFFFF"/>
                </a:solidFill>
                <a:ea typeface="Times New Roman" pitchFamily="18" charset="0"/>
                <a:cs typeface="B Zar" pitchFamily="2" charset="-78"/>
              </a:rPr>
              <a:t> </a:t>
            </a:r>
            <a:r>
              <a:rPr lang="fa-IR" sz="2800" b="1" dirty="0">
                <a:solidFill>
                  <a:srgbClr val="000000"/>
                </a:solidFill>
                <a:ea typeface="Times New Roman" pitchFamily="18" charset="0"/>
                <a:cs typeface="B Zar" pitchFamily="2" charset="-78"/>
              </a:rPr>
              <a:t>ظاهر بايد نمودار باطن باشد</a:t>
            </a:r>
            <a:endParaRPr lang="en-US" sz="1600" dirty="0">
              <a:solidFill>
                <a:srgbClr val="FFFFFF"/>
              </a:solidFill>
              <a:cs typeface="B Zar" pitchFamily="2" charset="-78"/>
            </a:endParaRPr>
          </a:p>
        </p:txBody>
      </p:sp>
      <p:pic>
        <p:nvPicPr>
          <p:cNvPr id="7" name="Picture 6" descr="66"/>
          <p:cNvPicPr/>
          <p:nvPr/>
        </p:nvPicPr>
        <p:blipFill>
          <a:blip r:embed="rId4" cstate="print"/>
          <a:srcRect/>
          <a:stretch>
            <a:fillRect/>
          </a:stretch>
        </p:blipFill>
        <p:spPr bwMode="auto">
          <a:xfrm>
            <a:off x="-57765" y="0"/>
            <a:ext cx="1173381" cy="1124744"/>
          </a:xfrm>
          <a:prstGeom prst="ellipse">
            <a:avLst/>
          </a:prstGeom>
          <a:ln>
            <a:noFill/>
          </a:ln>
          <a:effectLst>
            <a:softEdge rad="112500"/>
          </a:effectLst>
        </p:spPr>
      </p:pic>
    </p:spTree>
    <p:extLst>
      <p:ext uri="{BB962C8B-B14F-4D97-AF65-F5344CB8AC3E}">
        <p14:creationId xmlns:p14="http://schemas.microsoft.com/office/powerpoint/2010/main" val="11449585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881606" cy="1800200"/>
          </a:xfrm>
        </p:spPr>
        <p:txBody>
          <a:bodyPr>
            <a:noAutofit/>
          </a:bodyPr>
          <a:lstStyle/>
          <a:p>
            <a:pPr algn="ctr">
              <a:lnSpc>
                <a:spcPct val="150000"/>
              </a:lnSpc>
            </a:pPr>
            <a:r>
              <a:rPr lang="fa-IR" sz="40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چالش نظامات انسانی </a:t>
            </a:r>
            <a: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بین</a:t>
            </a:r>
            <a:b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br>
            <a: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 اجرا      و  طراحی</a:t>
            </a:r>
            <a:endParaRPr lang="en-US" sz="28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5</a:t>
            </a:r>
            <a:endParaRPr lang="en-US" sz="9600" dirty="0">
              <a:solidFill>
                <a:schemeClr val="bg1"/>
              </a:solidFill>
            </a:endParaRPr>
          </a:p>
        </p:txBody>
      </p:sp>
    </p:spTree>
    <p:extLst>
      <p:ext uri="{BB962C8B-B14F-4D97-AF65-F5344CB8AC3E}">
        <p14:creationId xmlns:p14="http://schemas.microsoft.com/office/powerpoint/2010/main" val="866521934"/>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1052513"/>
            <a:ext cx="8229600" cy="5616575"/>
          </a:xfrm>
        </p:spPr>
        <p:txBody>
          <a:bodyPr/>
          <a:lstStyle/>
          <a:p>
            <a:pPr marL="0" indent="0" algn="just">
              <a:lnSpc>
                <a:spcPct val="160000"/>
              </a:lnSpc>
              <a:buFont typeface="Wingdings 2" pitchFamily="18" charset="2"/>
              <a:buNone/>
            </a:pPr>
            <a:r>
              <a:rPr lang="fa-IR" sz="2000" dirty="0" smtClean="0">
                <a:solidFill>
                  <a:srgbClr val="FF0000"/>
                </a:solidFill>
                <a:cs typeface="B Titr" pitchFamily="2" charset="-78"/>
              </a:rPr>
              <a:t> </a:t>
            </a:r>
            <a:r>
              <a:rPr lang="fa-IR" sz="2000" dirty="0" smtClean="0">
                <a:solidFill>
                  <a:srgbClr val="006600"/>
                </a:solidFill>
                <a:cs typeface="B Titr" pitchFamily="2" charset="-78"/>
              </a:rPr>
              <a:t>امام خامنه ای </a:t>
            </a:r>
            <a:r>
              <a:rPr lang="fa-IR" sz="1200" dirty="0" smtClean="0">
                <a:solidFill>
                  <a:srgbClr val="006600"/>
                </a:solidFill>
                <a:cs typeface="B Titr" pitchFamily="2" charset="-78"/>
              </a:rPr>
              <a:t>(مد ظله العالی) </a:t>
            </a:r>
            <a:r>
              <a:rPr lang="fa-IR" sz="2000" dirty="0" smtClean="0">
                <a:solidFill>
                  <a:srgbClr val="006600"/>
                </a:solidFill>
                <a:cs typeface="B Titr" pitchFamily="2" charset="-78"/>
              </a:rPr>
              <a:t>: </a:t>
            </a:r>
            <a:r>
              <a:rPr lang="fa-IR" sz="2800" dirty="0" smtClean="0">
                <a:solidFill>
                  <a:srgbClr val="006600"/>
                </a:solidFill>
                <a:cs typeface="B Titr" pitchFamily="2" charset="-78"/>
              </a:rPr>
              <a:t>مديريت جنگ و فرماندهى جنگ،</a:t>
            </a:r>
            <a:r>
              <a:rPr lang="fa-IR" sz="2800" dirty="0" smtClean="0">
                <a:solidFill>
                  <a:srgbClr val="C00000"/>
                </a:solidFill>
                <a:cs typeface="B Titr" pitchFamily="2" charset="-78"/>
              </a:rPr>
              <a:t> كار بسيار سنگين و پيچيده‎‌‎‎اى است. </a:t>
            </a:r>
            <a:r>
              <a:rPr lang="fa-IR" sz="2800" dirty="0" smtClean="0">
                <a:solidFill>
                  <a:srgbClr val="0000CC"/>
                </a:solidFill>
                <a:cs typeface="B Titr" pitchFamily="2" charset="-78"/>
              </a:rPr>
              <a:t>اين كار را جوان‎هاى نورس ما در بسيارى از بخش‎ها انجام مي‎دادند. </a:t>
            </a:r>
          </a:p>
          <a:p>
            <a:pPr marL="0" indent="0" algn="just">
              <a:lnSpc>
                <a:spcPct val="160000"/>
              </a:lnSpc>
              <a:buFont typeface="Wingdings 2" pitchFamily="18" charset="2"/>
              <a:buNone/>
            </a:pPr>
            <a:r>
              <a:rPr lang="fa-IR" sz="2800" b="1" dirty="0" smtClean="0">
                <a:solidFill>
                  <a:schemeClr val="bg1"/>
                </a:solidFill>
                <a:cs typeface="B Titr" pitchFamily="2" charset="-78"/>
              </a:rPr>
              <a:t>اين</a:t>
            </a:r>
            <a:r>
              <a:rPr lang="fa-IR" sz="2800" b="1" dirty="0" smtClean="0">
                <a:cs typeface="B Titr" pitchFamily="2" charset="-78"/>
              </a:rPr>
              <a:t> </a:t>
            </a:r>
            <a:r>
              <a:rPr lang="fa-IR" sz="2800" b="1" dirty="0" smtClean="0">
                <a:solidFill>
                  <a:srgbClr val="0000CC"/>
                </a:solidFill>
                <a:cs typeface="B Titr" pitchFamily="2" charset="-78"/>
              </a:rPr>
              <a:t>تدبير، اين حكمت</a:t>
            </a:r>
            <a:r>
              <a:rPr lang="fa-IR" sz="2800" b="1" dirty="0" smtClean="0">
                <a:cs typeface="B Titr" pitchFamily="2" charset="-78"/>
              </a:rPr>
              <a:t>،</a:t>
            </a:r>
            <a:r>
              <a:rPr lang="fa-IR" sz="2800" dirty="0" smtClean="0">
                <a:cs typeface="B Titr" pitchFamily="2" charset="-78"/>
              </a:rPr>
              <a:t> </a:t>
            </a:r>
            <a:r>
              <a:rPr lang="fa-IR" sz="2800" dirty="0" smtClean="0">
                <a:solidFill>
                  <a:srgbClr val="C00000"/>
                </a:solidFill>
                <a:cs typeface="B Titr" pitchFamily="2" charset="-78"/>
              </a:rPr>
              <a:t>چيز بسيار شگفت‎‎آورى است؛ </a:t>
            </a:r>
            <a:r>
              <a:rPr lang="fa-IR" sz="2800" dirty="0" smtClean="0">
                <a:solidFill>
                  <a:schemeClr val="bg1"/>
                </a:solidFill>
                <a:cs typeface="B Titr" pitchFamily="2" charset="-78"/>
              </a:rPr>
              <a:t>مظهر شكوفائى استعدادها و ظرفيت‎هاست. چقدر جوان‎هاى كم‌‌‌‌‌‌‌‌‌‌‌‌سال رفتند در جبهه و توانستند در آنجا كارهاى بزرگ از خودشان نشان بدهند.     </a:t>
            </a:r>
            <a:r>
              <a:rPr lang="fa-IR" sz="1800" dirty="0" smtClean="0">
                <a:solidFill>
                  <a:schemeClr val="bg1"/>
                </a:solidFill>
                <a:cs typeface="B Titr" pitchFamily="2" charset="-78"/>
              </a:rPr>
              <a:t> </a:t>
            </a:r>
            <a:r>
              <a:rPr lang="fa-IR" sz="1800" b="1" dirty="0" smtClean="0">
                <a:solidFill>
                  <a:schemeClr val="bg1"/>
                </a:solidFill>
                <a:cs typeface="B Titr" pitchFamily="2" charset="-78"/>
              </a:rPr>
              <a:t>(بيانات در ديدار فعالان عرصه هنر دفاع مقدس-24/06/1388)</a:t>
            </a:r>
            <a:endParaRPr lang="en-US" sz="1800" dirty="0" smtClean="0">
              <a:solidFill>
                <a:schemeClr val="bg1"/>
              </a:solidFill>
              <a:cs typeface="B Titr" pitchFamily="2" charset="-78"/>
            </a:endParaRPr>
          </a:p>
        </p:txBody>
      </p:sp>
      <p:sp>
        <p:nvSpPr>
          <p:cNvPr id="2" name="Title 1"/>
          <p:cNvSpPr>
            <a:spLocks noGrp="1"/>
          </p:cNvSpPr>
          <p:nvPr>
            <p:ph type="title"/>
          </p:nvPr>
        </p:nvSpPr>
        <p:spPr>
          <a:xfrm>
            <a:off x="0" y="44624"/>
            <a:ext cx="8407228" cy="664170"/>
          </a:xfrm>
        </p:spPr>
        <p:txBody>
          <a:bodyPr>
            <a:noAutofit/>
          </a:bodyPr>
          <a:lstStyle/>
          <a:p>
            <a:pPr algn="ctr">
              <a:defRPr/>
            </a:pPr>
            <a:r>
              <a:rPr lang="fa-IR" sz="3200" dirty="0" smtClean="0">
                <a:solidFill>
                  <a:srgbClr val="006600"/>
                </a:solidFill>
                <a:cs typeface="B Titr" pitchFamily="2" charset="-78"/>
              </a:rPr>
              <a:t>مديريت </a:t>
            </a:r>
            <a:r>
              <a:rPr lang="fa-IR" sz="3200" dirty="0">
                <a:solidFill>
                  <a:srgbClr val="006600"/>
                </a:solidFill>
                <a:cs typeface="B Titr" pitchFamily="2" charset="-78"/>
              </a:rPr>
              <a:t>و فرماندهى </a:t>
            </a:r>
            <a:r>
              <a:rPr lang="fa-IR" sz="3200" dirty="0" smtClean="0">
                <a:solidFill>
                  <a:srgbClr val="006600"/>
                </a:solidFill>
                <a:cs typeface="B Titr" pitchFamily="2" charset="-78"/>
              </a:rPr>
              <a:t>انقلابی ، </a:t>
            </a:r>
            <a:r>
              <a:rPr lang="fa-IR" sz="3200" dirty="0" smtClean="0">
                <a:solidFill>
                  <a:srgbClr val="C00000"/>
                </a:solidFill>
                <a:cs typeface="B Titr" pitchFamily="2" charset="-78"/>
              </a:rPr>
              <a:t>بسيار سنگين و پيچيده‎‌‎‎ است</a:t>
            </a:r>
            <a:endParaRPr sz="3200" dirty="0">
              <a:solidFill>
                <a:srgbClr val="006600"/>
              </a:solidFill>
            </a:endParaRPr>
          </a:p>
        </p:txBody>
      </p:sp>
      <p:pic>
        <p:nvPicPr>
          <p:cNvPr id="27652" name="Picture 1" descr="66"/>
          <p:cNvPicPr>
            <a:picLocks noChangeArrowheads="1"/>
          </p:cNvPicPr>
          <p:nvPr/>
        </p:nvPicPr>
        <p:blipFill>
          <a:blip r:embed="rId3">
            <a:extLst>
              <a:ext uri="{28A0092B-C50C-407E-A947-70E740481C1C}">
                <a14:useLocalDpi xmlns:a14="http://schemas.microsoft.com/office/drawing/2010/main" val="0"/>
              </a:ext>
            </a:extLst>
          </a:blip>
          <a:srcRect l="-304" t="-264" b="-529"/>
          <a:stretch>
            <a:fillRect/>
          </a:stretch>
        </p:blipFill>
        <p:spPr bwMode="auto">
          <a:xfrm>
            <a:off x="8039100" y="-100013"/>
            <a:ext cx="1141413"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5273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6"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8675" y="-26988"/>
            <a:ext cx="731838" cy="98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2008" y="44624"/>
            <a:ext cx="9036496" cy="576063"/>
          </a:xfrm>
        </p:spPr>
        <p:txBody>
          <a:bodyPr/>
          <a:lstStyle/>
          <a:p>
            <a:pPr>
              <a:defRPr/>
            </a:pPr>
            <a:r>
              <a:rPr lang="fa-IR" sz="2800" dirty="0" smtClean="0">
                <a:solidFill>
                  <a:srgbClr val="0000CC"/>
                </a:solidFill>
                <a:cs typeface="B Titr" pitchFamily="2" charset="-78"/>
              </a:rPr>
              <a:t>پیچیدگی علوم انسانی و اجتماعی  از منظر</a:t>
            </a:r>
            <a:r>
              <a:rPr lang="ar-SA" sz="2800" dirty="0" smtClean="0">
                <a:solidFill>
                  <a:srgbClr val="0000CC"/>
                </a:solidFill>
                <a:cs typeface="B Titr" pitchFamily="2" charset="-78"/>
              </a:rPr>
              <a:t>شهید </a:t>
            </a:r>
            <a:r>
              <a:rPr lang="ar-SA" sz="2800" dirty="0">
                <a:solidFill>
                  <a:srgbClr val="0000CC"/>
                </a:solidFill>
                <a:cs typeface="B Titr" pitchFamily="2" charset="-78"/>
              </a:rPr>
              <a:t>مطهری </a:t>
            </a:r>
            <a:r>
              <a:rPr lang="ar-SA" sz="1600" dirty="0">
                <a:solidFill>
                  <a:srgbClr val="0000CC"/>
                </a:solidFill>
                <a:cs typeface="B Titr" pitchFamily="2" charset="-78"/>
              </a:rPr>
              <a:t>(ره</a:t>
            </a:r>
            <a:r>
              <a:rPr lang="ar-SA" sz="1600" dirty="0" smtClean="0">
                <a:solidFill>
                  <a:srgbClr val="0000CC"/>
                </a:solidFill>
                <a:cs typeface="B Titr" pitchFamily="2" charset="-78"/>
              </a:rPr>
              <a:t>)</a:t>
            </a:r>
            <a:r>
              <a:rPr lang="fa-IR" sz="1600" dirty="0" smtClean="0">
                <a:solidFill>
                  <a:srgbClr val="0000CC"/>
                </a:solidFill>
                <a:cs typeface="B Titr" pitchFamily="2" charset="-78"/>
              </a:rPr>
              <a:t> </a:t>
            </a:r>
            <a:r>
              <a:rPr lang="fa-IR" sz="2800" dirty="0" smtClean="0">
                <a:solidFill>
                  <a:srgbClr val="0000CC"/>
                </a:solidFill>
                <a:cs typeface="B Titr" pitchFamily="2" charset="-78"/>
              </a:rPr>
              <a:t>:</a:t>
            </a:r>
            <a:endParaRPr sz="2800" dirty="0">
              <a:solidFill>
                <a:srgbClr val="0000CC"/>
              </a:solidFill>
              <a:cs typeface="B Titr" pitchFamily="2" charset="-78"/>
            </a:endParaRPr>
          </a:p>
        </p:txBody>
      </p:sp>
      <p:sp>
        <p:nvSpPr>
          <p:cNvPr id="3" name="Subtitle 2"/>
          <p:cNvSpPr>
            <a:spLocks noGrp="1"/>
          </p:cNvSpPr>
          <p:nvPr>
            <p:ph type="subTitle" idx="1"/>
          </p:nvPr>
        </p:nvSpPr>
        <p:spPr>
          <a:xfrm>
            <a:off x="5867400" y="692150"/>
            <a:ext cx="3168650" cy="2989263"/>
          </a:xfrm>
        </p:spPr>
        <p:txBody>
          <a:bodyPr/>
          <a:lstStyle/>
          <a:p>
            <a:pPr marL="342900" indent="-342900" algn="just">
              <a:lnSpc>
                <a:spcPct val="160000"/>
              </a:lnSpc>
              <a:buFont typeface="Arial" pitchFamily="34" charset="0"/>
              <a:buChar char="•"/>
              <a:defRPr/>
            </a:pPr>
            <a:r>
              <a:rPr lang="ar-SA" sz="2000" dirty="0" smtClean="0">
                <a:solidFill>
                  <a:srgbClr val="006600"/>
                </a:solidFill>
                <a:cs typeface="B Titr" pitchFamily="2" charset="-78"/>
              </a:rPr>
              <a:t>ساده </a:t>
            </a:r>
            <a:r>
              <a:rPr lang="ar-SA" sz="2000" dirty="0">
                <a:solidFill>
                  <a:srgbClr val="006600"/>
                </a:solidFill>
                <a:cs typeface="B Titr" pitchFamily="2" charset="-78"/>
              </a:rPr>
              <a:t>ترین علوم، ریاضیات است چون فقط بر محفوظات مجرد ذهنی تکیه دارد. لذا ذهن به روشنی آن را درک کرده و خیلی کم اشتباه می‌کند. </a:t>
            </a:r>
            <a:endParaRPr lang="fa-IR" sz="2000" dirty="0" smtClean="0">
              <a:solidFill>
                <a:srgbClr val="006600"/>
              </a:solidFill>
              <a:cs typeface="B Titr" pitchFamily="2" charset="-78"/>
            </a:endParaRPr>
          </a:p>
        </p:txBody>
      </p:sp>
      <p:graphicFrame>
        <p:nvGraphicFramePr>
          <p:cNvPr id="4" name="Diagram 3"/>
          <p:cNvGraphicFramePr/>
          <p:nvPr/>
        </p:nvGraphicFramePr>
        <p:xfrm>
          <a:off x="35496" y="260648"/>
          <a:ext cx="5616624" cy="41044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8678" name="Subtitle 2"/>
          <p:cNvSpPr txBox="1">
            <a:spLocks/>
          </p:cNvSpPr>
          <p:nvPr/>
        </p:nvSpPr>
        <p:spPr bwMode="auto">
          <a:xfrm>
            <a:off x="107950" y="3897313"/>
            <a:ext cx="9036050"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200">
                <a:solidFill>
                  <a:schemeClr val="tx1"/>
                </a:solidFill>
                <a:latin typeface="Tahoma" pitchFamily="34" charset="0"/>
                <a:cs typeface="Nazanin" pitchFamily="2" charset="-78"/>
              </a:defRPr>
            </a:lvl1pPr>
            <a:lvl2pPr marL="742950" indent="-285750" eaLnBrk="0" hangingPunct="0">
              <a:defRPr sz="3200">
                <a:solidFill>
                  <a:schemeClr val="tx1"/>
                </a:solidFill>
                <a:latin typeface="Tahoma" pitchFamily="34" charset="0"/>
                <a:cs typeface="Nazanin" pitchFamily="2" charset="-78"/>
              </a:defRPr>
            </a:lvl2pPr>
            <a:lvl3pPr marL="1143000" indent="-228600" eaLnBrk="0" hangingPunct="0">
              <a:defRPr sz="3200">
                <a:solidFill>
                  <a:schemeClr val="tx1"/>
                </a:solidFill>
                <a:latin typeface="Tahoma" pitchFamily="34" charset="0"/>
                <a:cs typeface="Nazanin" pitchFamily="2" charset="-78"/>
              </a:defRPr>
            </a:lvl3pPr>
            <a:lvl4pPr marL="1600200" indent="-228600" eaLnBrk="0" hangingPunct="0">
              <a:defRPr sz="3200">
                <a:solidFill>
                  <a:schemeClr val="tx1"/>
                </a:solidFill>
                <a:latin typeface="Tahoma" pitchFamily="34" charset="0"/>
                <a:cs typeface="Nazanin" pitchFamily="2" charset="-78"/>
              </a:defRPr>
            </a:lvl4pPr>
            <a:lvl5pPr marL="2057400" indent="-228600" eaLnBrk="0" hangingPunct="0">
              <a:defRPr sz="3200">
                <a:solidFill>
                  <a:schemeClr val="tx1"/>
                </a:solidFill>
                <a:latin typeface="Tahoma" pitchFamily="34" charset="0"/>
                <a:cs typeface="Nazanin" pitchFamily="2" charset="-78"/>
              </a:defRPr>
            </a:lvl5pPr>
            <a:lvl6pPr marL="2514600" indent="-228600" algn="ctr" rtl="1" eaLnBrk="0" fontAlgn="base" hangingPunct="0">
              <a:spcBef>
                <a:spcPct val="0"/>
              </a:spcBef>
              <a:spcAft>
                <a:spcPct val="0"/>
              </a:spcAft>
              <a:defRPr sz="3200">
                <a:solidFill>
                  <a:schemeClr val="tx1"/>
                </a:solidFill>
                <a:latin typeface="Tahoma" pitchFamily="34" charset="0"/>
                <a:cs typeface="Nazanin" pitchFamily="2" charset="-78"/>
              </a:defRPr>
            </a:lvl6pPr>
            <a:lvl7pPr marL="2971800" indent="-228600" algn="ctr" rtl="1" eaLnBrk="0" fontAlgn="base" hangingPunct="0">
              <a:spcBef>
                <a:spcPct val="0"/>
              </a:spcBef>
              <a:spcAft>
                <a:spcPct val="0"/>
              </a:spcAft>
              <a:defRPr sz="3200">
                <a:solidFill>
                  <a:schemeClr val="tx1"/>
                </a:solidFill>
                <a:latin typeface="Tahoma" pitchFamily="34" charset="0"/>
                <a:cs typeface="Nazanin" pitchFamily="2" charset="-78"/>
              </a:defRPr>
            </a:lvl7pPr>
            <a:lvl8pPr marL="3429000" indent="-228600" algn="ctr" rtl="1" eaLnBrk="0" fontAlgn="base" hangingPunct="0">
              <a:spcBef>
                <a:spcPct val="0"/>
              </a:spcBef>
              <a:spcAft>
                <a:spcPct val="0"/>
              </a:spcAft>
              <a:defRPr sz="3200">
                <a:solidFill>
                  <a:schemeClr val="tx1"/>
                </a:solidFill>
                <a:latin typeface="Tahoma" pitchFamily="34" charset="0"/>
                <a:cs typeface="Nazanin" pitchFamily="2" charset="-78"/>
              </a:defRPr>
            </a:lvl8pPr>
            <a:lvl9pPr marL="3886200" indent="-228600" algn="ctr" rtl="1" eaLnBrk="0" fontAlgn="base" hangingPunct="0">
              <a:spcBef>
                <a:spcPct val="0"/>
              </a:spcBef>
              <a:spcAft>
                <a:spcPct val="0"/>
              </a:spcAft>
              <a:defRPr sz="3200">
                <a:solidFill>
                  <a:schemeClr val="tx1"/>
                </a:solidFill>
                <a:latin typeface="Tahoma" pitchFamily="34" charset="0"/>
                <a:cs typeface="Nazanin" pitchFamily="2" charset="-78"/>
              </a:defRPr>
            </a:lvl9pPr>
          </a:lstStyle>
          <a:p>
            <a:pPr algn="just" rtl="1" eaLnBrk="1" hangingPunct="1">
              <a:lnSpc>
                <a:spcPct val="160000"/>
              </a:lnSpc>
              <a:spcBef>
                <a:spcPct val="20000"/>
              </a:spcBef>
              <a:buFont typeface="Arial" pitchFamily="34" charset="0"/>
              <a:buChar char="•"/>
            </a:pPr>
            <a:r>
              <a:rPr lang="fa-IR" sz="2000" dirty="0">
                <a:solidFill>
                  <a:srgbClr val="0000CC"/>
                </a:solidFill>
                <a:latin typeface="Constantia" pitchFamily="18" charset="0"/>
                <a:cs typeface="B Titr" pitchFamily="2" charset="-78"/>
              </a:rPr>
              <a:t>د</a:t>
            </a:r>
            <a:r>
              <a:rPr lang="ar-SA" sz="2000" dirty="0">
                <a:solidFill>
                  <a:srgbClr val="0000CC"/>
                </a:solidFill>
                <a:latin typeface="Constantia" pitchFamily="18" charset="0"/>
                <a:cs typeface="B Titr" pitchFamily="2" charset="-78"/>
              </a:rPr>
              <a:t>ر مرتبه‌ی بعد به لحاظ پیچیدگی، علوم طبیعی مربوط به طبیعت بی‌جان هستند چرا که علاوه بر قواعد ریاضی، قوانین مربوط به طبیعت بی‌جان هم به آن اضافه می‌شود. </a:t>
            </a:r>
            <a:endParaRPr lang="fa-IR" sz="2000" dirty="0">
              <a:solidFill>
                <a:srgbClr val="0000CC"/>
              </a:solidFill>
              <a:latin typeface="Constantia" pitchFamily="18" charset="0"/>
              <a:cs typeface="B Titr" pitchFamily="2" charset="-78"/>
            </a:endParaRPr>
          </a:p>
          <a:p>
            <a:pPr algn="just" rtl="1" eaLnBrk="1" hangingPunct="1">
              <a:lnSpc>
                <a:spcPct val="160000"/>
              </a:lnSpc>
              <a:spcBef>
                <a:spcPct val="20000"/>
              </a:spcBef>
              <a:buFont typeface="Arial" pitchFamily="34" charset="0"/>
              <a:buChar char="•"/>
            </a:pPr>
            <a:r>
              <a:rPr lang="ar-SA" sz="2000" dirty="0">
                <a:solidFill>
                  <a:srgbClr val="0000CC"/>
                </a:solidFill>
                <a:latin typeface="Constantia" pitchFamily="18" charset="0"/>
                <a:cs typeface="B Titr" pitchFamily="2" charset="-78"/>
              </a:rPr>
              <a:t>در مرتبه‌ی بالاتر، علوم طبیعی جانداران اعم از نباتات و حیوانات است </a:t>
            </a:r>
            <a:endParaRPr lang="fa-IR" sz="2000" dirty="0">
              <a:solidFill>
                <a:srgbClr val="0000CC"/>
              </a:solidFill>
              <a:latin typeface="Constantia" pitchFamily="18" charset="0"/>
              <a:cs typeface="B Titr" pitchFamily="2" charset="-78"/>
            </a:endParaRPr>
          </a:p>
          <a:p>
            <a:pPr algn="just" rtl="1" eaLnBrk="1" hangingPunct="1">
              <a:lnSpc>
                <a:spcPct val="160000"/>
              </a:lnSpc>
              <a:spcBef>
                <a:spcPct val="20000"/>
              </a:spcBef>
              <a:buFont typeface="Arial" pitchFamily="34" charset="0"/>
              <a:buChar char="•"/>
            </a:pPr>
            <a:r>
              <a:rPr lang="ar-SA" sz="2000" dirty="0">
                <a:solidFill>
                  <a:srgbClr val="7030A0"/>
                </a:solidFill>
                <a:latin typeface="Constantia" pitchFamily="18" charset="0"/>
                <a:cs typeface="B Titr" pitchFamily="2" charset="-78"/>
              </a:rPr>
              <a:t>و در </a:t>
            </a:r>
            <a:r>
              <a:rPr lang="fa-IR" sz="2000" b="1" dirty="0">
                <a:solidFill>
                  <a:srgbClr val="7030A0"/>
                </a:solidFill>
                <a:latin typeface="Constantia" pitchFamily="18" charset="0"/>
                <a:cs typeface="B Titr" pitchFamily="2" charset="-78"/>
              </a:rPr>
              <a:t>نها</a:t>
            </a:r>
            <a:r>
              <a:rPr lang="ar-SA" sz="2000" dirty="0">
                <a:solidFill>
                  <a:srgbClr val="7030A0"/>
                </a:solidFill>
                <a:latin typeface="Constantia" pitchFamily="18" charset="0"/>
                <a:cs typeface="B Titr" pitchFamily="2" charset="-78"/>
              </a:rPr>
              <a:t>یت علوم مربوط به انسان در حالت منفرد </a:t>
            </a:r>
            <a:endParaRPr lang="fa-IR" sz="2000" dirty="0">
              <a:solidFill>
                <a:srgbClr val="7030A0"/>
              </a:solidFill>
              <a:latin typeface="Constantia" pitchFamily="18" charset="0"/>
              <a:cs typeface="B Titr" pitchFamily="2" charset="-78"/>
            </a:endParaRPr>
          </a:p>
          <a:p>
            <a:pPr algn="just" rtl="1" eaLnBrk="1" hangingPunct="1">
              <a:lnSpc>
                <a:spcPct val="160000"/>
              </a:lnSpc>
              <a:spcBef>
                <a:spcPct val="20000"/>
              </a:spcBef>
              <a:buFont typeface="Arial" pitchFamily="34" charset="0"/>
              <a:buChar char="•"/>
            </a:pPr>
            <a:r>
              <a:rPr lang="ar-SA" sz="2000" dirty="0">
                <a:solidFill>
                  <a:srgbClr val="7030A0"/>
                </a:solidFill>
                <a:latin typeface="Constantia" pitchFamily="18" charset="0"/>
                <a:cs typeface="B Titr" pitchFamily="2" charset="-78"/>
              </a:rPr>
              <a:t>و سپس انسان در اجتماع از پیچیده ترین علوم است</a:t>
            </a:r>
            <a:r>
              <a:rPr lang="ar-SA" sz="2000" dirty="0">
                <a:solidFill>
                  <a:schemeClr val="bg1"/>
                </a:solidFill>
                <a:latin typeface="Constantia" pitchFamily="18" charset="0"/>
                <a:cs typeface="B Titr" pitchFamily="2" charset="-78"/>
              </a:rPr>
              <a:t>. </a:t>
            </a:r>
            <a:r>
              <a:rPr lang="fa-IR" sz="2000" dirty="0">
                <a:solidFill>
                  <a:schemeClr val="bg1"/>
                </a:solidFill>
                <a:latin typeface="Constantia" pitchFamily="18" charset="0"/>
                <a:cs typeface="B Titr" pitchFamily="2" charset="-78"/>
              </a:rPr>
              <a:t>(</a:t>
            </a:r>
            <a:r>
              <a:rPr lang="ar-SA" sz="1400" dirty="0">
                <a:solidFill>
                  <a:schemeClr val="bg1"/>
                </a:solidFill>
                <a:latin typeface="Constantia" pitchFamily="18" charset="0"/>
                <a:cs typeface="B Titr" pitchFamily="2" charset="-78"/>
              </a:rPr>
              <a:t>"فلسفه‌ی تاریخ"، چاپ هجدهم، انتشارات صدرا</a:t>
            </a:r>
            <a:r>
              <a:rPr lang="fa-IR" sz="1400" dirty="0">
                <a:solidFill>
                  <a:schemeClr val="bg1"/>
                </a:solidFill>
                <a:latin typeface="Constantia" pitchFamily="18" charset="0"/>
                <a:cs typeface="B Titr" pitchFamily="2" charset="-78"/>
              </a:rPr>
              <a:t>، 1369)</a:t>
            </a:r>
            <a:endParaRPr lang="en-US" sz="1400" dirty="0">
              <a:solidFill>
                <a:schemeClr val="bg1"/>
              </a:solidFill>
              <a:latin typeface="Constantia" pitchFamily="18" charset="0"/>
              <a:cs typeface="B Titr" pitchFamily="2" charset="-78"/>
            </a:endParaRPr>
          </a:p>
        </p:txBody>
      </p:sp>
    </p:spTree>
    <p:extLst>
      <p:ext uri="{BB962C8B-B14F-4D97-AF65-F5344CB8AC3E}">
        <p14:creationId xmlns:p14="http://schemas.microsoft.com/office/powerpoint/2010/main" val="15939936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27650" name="Picture 5" descr="H:\pic moghiseh\209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286000"/>
            <a:ext cx="4495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3" descr="H:\pic moghiseh\2089.jpg"/>
          <p:cNvPicPr>
            <a:picLocks noGrp="1" noChangeAspect="1" noChangeArrowheads="1"/>
          </p:cNvPicPr>
          <p:nvPr>
            <p:ph idx="1"/>
          </p:nvPr>
        </p:nvPicPr>
        <p:blipFill>
          <a:blip r:embed="rId5">
            <a:extLst>
              <a:ext uri="{28A0092B-C50C-407E-A947-70E740481C1C}">
                <a14:useLocalDpi xmlns:a14="http://schemas.microsoft.com/office/drawing/2010/main" val="0"/>
              </a:ext>
            </a:extLst>
          </a:blip>
          <a:stretch>
            <a:fillRect/>
          </a:stretch>
        </p:blipFill>
        <p:spPr>
          <a:xfrm>
            <a:off x="3809307" y="3562538"/>
            <a:ext cx="1525385" cy="1134687"/>
          </a:xfrm>
          <a:noFill/>
        </p:spPr>
      </p:pic>
      <p:sp>
        <p:nvSpPr>
          <p:cNvPr id="11" name="Title 1"/>
          <p:cNvSpPr txBox="1">
            <a:spLocks/>
          </p:cNvSpPr>
          <p:nvPr/>
        </p:nvSpPr>
        <p:spPr bwMode="auto">
          <a:xfrm>
            <a:off x="76200" y="0"/>
            <a:ext cx="4343400" cy="2438400"/>
          </a:xfrm>
          <a:prstGeom prst="rect">
            <a:avLst/>
          </a:prstGeom>
          <a:noFill/>
          <a:ln w="9525">
            <a:noFill/>
            <a:miter lim="800000"/>
            <a:headEnd/>
            <a:tailEnd/>
          </a:ln>
        </p:spPr>
        <p:txBody>
          <a:bodyPr anchor="ctr"/>
          <a:lstStyle/>
          <a:p>
            <a:pPr marL="514350" indent="-514350" algn="r" rtl="1">
              <a:defRPr/>
            </a:pPr>
            <a:r>
              <a:rPr lang="fa-IR" sz="2400" dirty="0">
                <a:latin typeface="+mj-lt"/>
                <a:ea typeface="+mj-ea"/>
                <a:cs typeface="B Zar" pitchFamily="2" charset="-78"/>
              </a:rPr>
              <a:t>مراحل نظام سازی امام خمینی(ره):</a:t>
            </a:r>
          </a:p>
          <a:p>
            <a:pPr marL="514350" indent="-514350" algn="r" rtl="1">
              <a:buFont typeface="+mj-lt"/>
              <a:buAutoNum type="arabicPeriod"/>
              <a:defRPr/>
            </a:pPr>
            <a:r>
              <a:rPr lang="fa-IR" sz="2400" dirty="0">
                <a:latin typeface="+mj-lt"/>
                <a:ea typeface="+mj-ea"/>
                <a:cs typeface="B Zar" pitchFamily="2" charset="-78"/>
              </a:rPr>
              <a:t>معنا و تعریف کردن</a:t>
            </a:r>
          </a:p>
          <a:p>
            <a:pPr marL="514350" indent="-514350" algn="r" rtl="1">
              <a:buFont typeface="+mj-lt"/>
              <a:buAutoNum type="arabicPeriod"/>
              <a:defRPr/>
            </a:pPr>
            <a:r>
              <a:rPr lang="fa-IR" sz="2400" dirty="0">
                <a:latin typeface="+mj-lt"/>
                <a:ea typeface="+mj-ea"/>
                <a:cs typeface="B Zar" pitchFamily="2" charset="-78"/>
              </a:rPr>
              <a:t>طراحی(مطرح کردن)</a:t>
            </a:r>
          </a:p>
          <a:p>
            <a:pPr marL="514350" indent="-514350" algn="r" rtl="1">
              <a:buFont typeface="+mj-lt"/>
              <a:buAutoNum type="arabicPeriod"/>
              <a:defRPr/>
            </a:pPr>
            <a:r>
              <a:rPr lang="fa-IR" sz="2400" dirty="0">
                <a:latin typeface="+mj-lt"/>
                <a:ea typeface="+mj-ea"/>
                <a:cs typeface="B Zar" pitchFamily="2" charset="-78"/>
              </a:rPr>
              <a:t>پیاده سازی(ساختن و ایجاد)</a:t>
            </a:r>
          </a:p>
          <a:p>
            <a:pPr marL="514350" indent="-514350" algn="r" rtl="1">
              <a:buFont typeface="+mj-lt"/>
              <a:buAutoNum type="arabicPeriod"/>
              <a:defRPr/>
            </a:pPr>
            <a:r>
              <a:rPr lang="fa-IR" sz="2400" dirty="0">
                <a:latin typeface="+mj-lt"/>
                <a:ea typeface="+mj-ea"/>
                <a:cs typeface="B Zar" pitchFamily="2" charset="-78"/>
              </a:rPr>
              <a:t>خودش مظهر تام و کامل آن شد.</a:t>
            </a:r>
          </a:p>
        </p:txBody>
      </p:sp>
      <p:sp>
        <p:nvSpPr>
          <p:cNvPr id="13" name="Title 1"/>
          <p:cNvSpPr txBox="1">
            <a:spLocks/>
          </p:cNvSpPr>
          <p:nvPr/>
        </p:nvSpPr>
        <p:spPr bwMode="auto">
          <a:xfrm>
            <a:off x="4953000" y="76200"/>
            <a:ext cx="4114800" cy="2133600"/>
          </a:xfrm>
          <a:prstGeom prst="rect">
            <a:avLst/>
          </a:prstGeom>
          <a:noFill/>
          <a:ln w="9525">
            <a:noFill/>
            <a:miter lim="800000"/>
            <a:headEnd/>
            <a:tailEnd/>
          </a:ln>
        </p:spPr>
        <p:txBody>
          <a:bodyPr anchor="ctr"/>
          <a:lstStyle/>
          <a:p>
            <a:pPr marL="514350" indent="-514350" algn="r" rtl="1">
              <a:defRPr/>
            </a:pPr>
            <a:r>
              <a:rPr lang="fa-IR" sz="2400" dirty="0">
                <a:latin typeface="+mj-lt"/>
                <a:ea typeface="+mj-ea"/>
                <a:cs typeface="B Zar" pitchFamily="2" charset="-78"/>
              </a:rPr>
              <a:t>مراحل نظام سازی عمومی:</a:t>
            </a:r>
          </a:p>
          <a:p>
            <a:pPr marL="514350" indent="-514350" algn="r" rtl="1">
              <a:buFont typeface="+mj-lt"/>
              <a:buAutoNum type="arabicPeriod"/>
              <a:defRPr/>
            </a:pPr>
            <a:r>
              <a:rPr lang="fa-IR" sz="2400" dirty="0">
                <a:latin typeface="+mj-lt"/>
                <a:ea typeface="+mj-ea"/>
                <a:cs typeface="B Zar" pitchFamily="2" charset="-78"/>
              </a:rPr>
              <a:t>طراحی توسط یک گروه</a:t>
            </a:r>
          </a:p>
          <a:p>
            <a:pPr marL="514350" indent="-514350" algn="r" rtl="1">
              <a:buFont typeface="+mj-lt"/>
              <a:buAutoNum type="arabicPeriod"/>
              <a:defRPr/>
            </a:pPr>
            <a:r>
              <a:rPr lang="fa-IR" sz="2400" dirty="0">
                <a:latin typeface="+mj-lt"/>
                <a:ea typeface="+mj-ea"/>
                <a:cs typeface="B Zar" pitchFamily="2" charset="-78"/>
              </a:rPr>
              <a:t>پیاده سازی توسط گروه دیگر با تغییرات</a:t>
            </a:r>
          </a:p>
          <a:p>
            <a:pPr marL="514350" indent="-514350" algn="r" rtl="1">
              <a:buFont typeface="+mj-lt"/>
              <a:buAutoNum type="arabicPeriod"/>
              <a:defRPr/>
            </a:pPr>
            <a:r>
              <a:rPr lang="fa-IR" sz="2400" dirty="0">
                <a:latin typeface="+mj-lt"/>
                <a:ea typeface="+mj-ea"/>
                <a:cs typeface="B Zar" pitchFamily="2" charset="-78"/>
              </a:rPr>
              <a:t>دیگران اجرا کنند.</a:t>
            </a:r>
          </a:p>
        </p:txBody>
      </p:sp>
      <p:sp>
        <p:nvSpPr>
          <p:cNvPr id="14" name="Right Arrow Callout 13"/>
          <p:cNvSpPr/>
          <p:nvPr/>
        </p:nvSpPr>
        <p:spPr>
          <a:xfrm flipH="1">
            <a:off x="4343400" y="76200"/>
            <a:ext cx="533400" cy="2133600"/>
          </a:xfrm>
          <a:prstGeom prst="rightArrow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cxnSp>
        <p:nvCxnSpPr>
          <p:cNvPr id="16" name="Straight Connector 15"/>
          <p:cNvCxnSpPr>
            <a:stCxn id="14" idx="2"/>
          </p:cNvCxnSpPr>
          <p:nvPr/>
        </p:nvCxnSpPr>
        <p:spPr>
          <a:xfrm rot="16200000" flipH="1">
            <a:off x="2428082" y="4485481"/>
            <a:ext cx="4572000" cy="20637"/>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7924800" y="2057400"/>
            <a:ext cx="1219200" cy="14478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1600" dirty="0">
                <a:solidFill>
                  <a:schemeClr val="tx1"/>
                </a:solidFill>
                <a:cs typeface="B Zar" pitchFamily="2" charset="-78"/>
              </a:rPr>
              <a:t>معمولاً نظامات سخت </a:t>
            </a:r>
          </a:p>
        </p:txBody>
      </p:sp>
      <p:pic>
        <p:nvPicPr>
          <p:cNvPr id="27657" name="Picture 10" descr="E:\مرکز مطالعات و تفکر راهبردی\پوستر\jpg\4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286000"/>
            <a:ext cx="4633913"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1"/>
          <p:cNvSpPr/>
          <p:nvPr/>
        </p:nvSpPr>
        <p:spPr>
          <a:xfrm>
            <a:off x="3200400" y="2362200"/>
            <a:ext cx="1371600" cy="1676400"/>
          </a:xfrm>
          <a:prstGeom prst="ellips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dirty="0">
                <a:solidFill>
                  <a:schemeClr val="tx1"/>
                </a:solidFill>
                <a:cs typeface="B Zar" pitchFamily="2" charset="-78"/>
              </a:rPr>
              <a:t>سخت ترین نظامات</a:t>
            </a:r>
          </a:p>
          <a:p>
            <a:pPr algn="ctr" rtl="1">
              <a:defRPr/>
            </a:pPr>
            <a:r>
              <a:rPr lang="fa-IR" sz="1400" dirty="0">
                <a:solidFill>
                  <a:schemeClr val="tx1"/>
                </a:solidFill>
                <a:cs typeface="B Zar" pitchFamily="2" charset="-78"/>
              </a:rPr>
              <a:t>(نظام اجتماعی بزرگ)</a:t>
            </a:r>
          </a:p>
        </p:txBody>
      </p:sp>
    </p:spTree>
    <p:extLst>
      <p:ext uri="{BB962C8B-B14F-4D97-AF65-F5344CB8AC3E}">
        <p14:creationId xmlns:p14="http://schemas.microsoft.com/office/powerpoint/2010/main" val="3121558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792088"/>
          </a:xfrm>
        </p:spPr>
        <p:txBody>
          <a:bodyPr/>
          <a:lstStyle/>
          <a:p>
            <a:pPr algn="ctr"/>
            <a:r>
              <a:rPr lang="fa-IR" sz="3200" dirty="0">
                <a:solidFill>
                  <a:srgbClr val="FF0000"/>
                </a:solidFill>
                <a:cs typeface="B Titr" pitchFamily="2" charset="-78"/>
              </a:rPr>
              <a:t>چرا مردم را بيخود ملامت مى‌كنيم</a:t>
            </a:r>
            <a:r>
              <a:rPr lang="fa-IR" sz="3200" dirty="0" smtClean="0">
                <a:solidFill>
                  <a:srgbClr val="FF0000"/>
                </a:solidFill>
                <a:cs typeface="B Titr" pitchFamily="2" charset="-78"/>
              </a:rPr>
              <a:t>؟</a:t>
            </a:r>
            <a:r>
              <a:rPr lang="fa-IR" sz="3200" dirty="0">
                <a:solidFill>
                  <a:srgbClr val="FF0000"/>
                </a:solidFill>
                <a:cs typeface="B Titr" pitchFamily="2" charset="-78"/>
              </a:rPr>
              <a:t> «لوموا انفسكم» </a:t>
            </a:r>
            <a:endParaRPr lang="en-US" sz="3200" dirty="0">
              <a:solidFill>
                <a:srgbClr val="FF0000"/>
              </a:solidFill>
            </a:endParaRPr>
          </a:p>
        </p:txBody>
      </p:sp>
      <p:sp>
        <p:nvSpPr>
          <p:cNvPr id="3" name="Content Placeholder 2"/>
          <p:cNvSpPr>
            <a:spLocks noGrp="1"/>
          </p:cNvSpPr>
          <p:nvPr>
            <p:ph idx="1"/>
          </p:nvPr>
        </p:nvSpPr>
        <p:spPr>
          <a:xfrm>
            <a:off x="251520" y="908720"/>
            <a:ext cx="8435280" cy="5415881"/>
          </a:xfrm>
        </p:spPr>
        <p:txBody>
          <a:bodyPr/>
          <a:lstStyle/>
          <a:p>
            <a:pPr marL="0" indent="0" algn="just">
              <a:lnSpc>
                <a:spcPct val="200000"/>
              </a:lnSpc>
              <a:buNone/>
            </a:pPr>
            <a:r>
              <a:rPr lang="fa-IR" sz="2200" dirty="0">
                <a:cs typeface="B Titr" pitchFamily="2" charset="-78"/>
              </a:rPr>
              <a:t>اگر دولت ما اسلامى شد، آن وقت كشورمان اسلامى خواهد شد. </a:t>
            </a:r>
            <a:r>
              <a:rPr lang="fa-IR" sz="2200" dirty="0">
                <a:solidFill>
                  <a:srgbClr val="0000CC"/>
                </a:solidFill>
                <a:cs typeface="B Titr" pitchFamily="2" charset="-78"/>
              </a:rPr>
              <a:t>اگر من و شما در معاشرتمان، در رفتارمان، در طلب مالمان، در مجاهدتمان، نتوانستيم خود را به حد نصاب برسانيم،</a:t>
            </a:r>
            <a:r>
              <a:rPr lang="fa-IR" sz="2200" dirty="0">
                <a:cs typeface="B Titr" pitchFamily="2" charset="-78"/>
              </a:rPr>
              <a:t> از آن دانشجو، از آن جوان بازارى، از آن عنصر در رده‌هاى پايين دولتى، از آن كارگر، از آن روستايى، از آن شهرى چه توقعى مى‌توانيم داشته باشيم كه اسلامى عمل كنند؟ </a:t>
            </a:r>
            <a:r>
              <a:rPr lang="fa-IR" sz="2200" dirty="0">
                <a:solidFill>
                  <a:srgbClr val="FF0000"/>
                </a:solidFill>
                <a:cs typeface="B Titr" pitchFamily="2" charset="-78"/>
              </a:rPr>
              <a:t>چرا مردم را بيخود ملامت مى‌كنيم؟ نبايد ملامت كنيم</a:t>
            </a:r>
            <a:r>
              <a:rPr lang="fa-IR" sz="2200" dirty="0">
                <a:cs typeface="B Titr" pitchFamily="2" charset="-78"/>
              </a:rPr>
              <a:t>. اگر كمبودى هست، خودمان را بايد ملامت كنيم؛ </a:t>
            </a:r>
            <a:r>
              <a:rPr lang="fa-IR" sz="2200" dirty="0">
                <a:solidFill>
                  <a:srgbClr val="006600"/>
                </a:solidFill>
                <a:cs typeface="B Titr" pitchFamily="2" charset="-78"/>
              </a:rPr>
              <a:t>«لوموا انفسكم» </a:t>
            </a:r>
            <a:r>
              <a:rPr lang="fa-IR" sz="2200" dirty="0">
                <a:cs typeface="B Titr" pitchFamily="2" charset="-78"/>
              </a:rPr>
              <a:t>. اول، ما اسلامى مى‌شويم؛ وقتى اسلامى شديم، «</a:t>
            </a:r>
            <a:r>
              <a:rPr lang="fa-IR" sz="2200" dirty="0">
                <a:solidFill>
                  <a:srgbClr val="006600"/>
                </a:solidFill>
                <a:cs typeface="B Titr" pitchFamily="2" charset="-78"/>
              </a:rPr>
              <a:t>كونوا دعاة النّاس بغير السنتكم</a:t>
            </a:r>
            <a:r>
              <a:rPr lang="fa-IR" sz="2200" dirty="0" smtClean="0">
                <a:solidFill>
                  <a:srgbClr val="006600"/>
                </a:solidFill>
                <a:cs typeface="B Titr" pitchFamily="2" charset="-78"/>
              </a:rPr>
              <a:t>» </a:t>
            </a:r>
            <a:r>
              <a:rPr lang="fa-IR" sz="1400" dirty="0" smtClean="0">
                <a:cs typeface="B Titr" pitchFamily="2" charset="-78"/>
              </a:rPr>
              <a:t>(</a:t>
            </a:r>
            <a:r>
              <a:rPr lang="fa-IR" sz="1400" dirty="0">
                <a:cs typeface="B Titr" pitchFamily="2" charset="-78"/>
              </a:rPr>
              <a:t>بیانات رهبر معظم انقلاب در دیدار اعضای هیئت دولت، 08/ 06/ 1384)</a:t>
            </a:r>
            <a:endParaRPr lang="en-US" sz="1400" dirty="0">
              <a:cs typeface="B Titr" pitchFamily="2" charset="-78"/>
            </a:endParaRPr>
          </a:p>
        </p:txBody>
      </p:sp>
    </p:spTree>
    <p:extLst>
      <p:ext uri="{BB962C8B-B14F-4D97-AF65-F5344CB8AC3E}">
        <p14:creationId xmlns:p14="http://schemas.microsoft.com/office/powerpoint/2010/main" val="415991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3"/>
            <a:ext cx="8881606" cy="2041871"/>
          </a:xfrm>
        </p:spPr>
        <p:txBody>
          <a:bodyPr>
            <a:noAutofit/>
          </a:bodyPr>
          <a:lstStyle/>
          <a:p>
            <a:pPr algn="ctr">
              <a:lnSpc>
                <a:spcPct val="150000"/>
              </a:lnSpc>
            </a:pPr>
            <a:r>
              <a:rPr lang="fa-IR" sz="40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چالش </a:t>
            </a:r>
            <a: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بین</a:t>
            </a:r>
            <a:b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br>
            <a:r>
              <a:rPr lang="fa-IR" sz="40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 عمل گرایی    و     شعارگرایی</a:t>
            </a:r>
            <a:endParaRPr lang="en-US" sz="28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6</a:t>
            </a:r>
            <a:endParaRPr lang="en-US" sz="9600" dirty="0">
              <a:solidFill>
                <a:schemeClr val="bg1"/>
              </a:solidFill>
            </a:endParaRPr>
          </a:p>
        </p:txBody>
      </p:sp>
    </p:spTree>
    <p:extLst>
      <p:ext uri="{BB962C8B-B14F-4D97-AF65-F5344CB8AC3E}">
        <p14:creationId xmlns:p14="http://schemas.microsoft.com/office/powerpoint/2010/main" val="2249939199"/>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4500" y="1285875"/>
            <a:ext cx="3929063" cy="642938"/>
          </a:xfrm>
        </p:spPr>
        <p:txBody>
          <a:bodyPr>
            <a:noAutofit/>
          </a:bodyPr>
          <a:lstStyle/>
          <a:p>
            <a:pPr marL="627063" indent="0" algn="ctr" eaLnBrk="1" fontAlgn="auto" hangingPunct="1">
              <a:lnSpc>
                <a:spcPct val="150000"/>
              </a:lnSpc>
              <a:spcAft>
                <a:spcPts val="1000"/>
              </a:spcAft>
              <a:buClr>
                <a:schemeClr val="accent3"/>
              </a:buClr>
              <a:buFont typeface="Wingdings 2"/>
              <a:buNone/>
              <a:defRPr/>
            </a:pPr>
            <a:r>
              <a:rPr lang="fa-IR" sz="1800" b="1" dirty="0" smtClean="0">
                <a:solidFill>
                  <a:srgbClr val="005C00"/>
                </a:solidFill>
                <a:ea typeface="Calibri"/>
                <a:cs typeface="B Zar" pitchFamily="2" charset="-78"/>
              </a:rPr>
              <a:t>دوصد گفته چو نیم کردار نیست</a:t>
            </a:r>
            <a:endParaRPr lang="en-US" sz="1800" dirty="0" smtClean="0">
              <a:solidFill>
                <a:srgbClr val="005C00"/>
              </a:solidFill>
              <a:ea typeface="Calibri"/>
              <a:cs typeface="B Zar" pitchFamily="2" charset="-78"/>
            </a:endParaRPr>
          </a:p>
        </p:txBody>
      </p:sp>
      <p:sp>
        <p:nvSpPr>
          <p:cNvPr id="4" name="Action Button: Movie 3">
            <a:hlinkClick r:id="rId3" action="ppaction://hlinkfile" highlightClick="1"/>
          </p:cNvPr>
          <p:cNvSpPr/>
          <p:nvPr/>
        </p:nvSpPr>
        <p:spPr>
          <a:xfrm>
            <a:off x="0" y="6215063"/>
            <a:ext cx="1785938" cy="642937"/>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r>
              <a:rPr lang="fa-IR" dirty="0">
                <a:solidFill>
                  <a:srgbClr val="FFFF00"/>
                </a:solidFill>
                <a:cs typeface="B Titr" pitchFamily="2" charset="-78"/>
              </a:rPr>
              <a:t>عبرت از تاریخ</a:t>
            </a:r>
          </a:p>
        </p:txBody>
      </p:sp>
      <p:grpSp>
        <p:nvGrpSpPr>
          <p:cNvPr id="2" name="Group 9"/>
          <p:cNvGrpSpPr>
            <a:grpSpLocks/>
          </p:cNvGrpSpPr>
          <p:nvPr/>
        </p:nvGrpSpPr>
        <p:grpSpPr bwMode="auto">
          <a:xfrm>
            <a:off x="0" y="447675"/>
            <a:ext cx="1928813" cy="1624013"/>
            <a:chOff x="7000892" y="618550"/>
            <a:chExt cx="1928826" cy="1624684"/>
          </a:xfrm>
        </p:grpSpPr>
        <p:pic>
          <p:nvPicPr>
            <p:cNvPr id="7179" name="Picture 12" descr="C:\Program Files\Microsoft Office\MEDIA\CAGCAT10\j0300840.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0892" y="618550"/>
              <a:ext cx="1928826" cy="162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0" name="TextBox 7"/>
            <p:cNvSpPr txBox="1">
              <a:spLocks noChangeArrowheads="1"/>
            </p:cNvSpPr>
            <p:nvPr/>
          </p:nvSpPr>
          <p:spPr bwMode="auto">
            <a:xfrm>
              <a:off x="8143900" y="1357298"/>
              <a:ext cx="785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fa-IR" sz="1600">
                  <a:solidFill>
                    <a:schemeClr val="bg1"/>
                  </a:solidFill>
                  <a:latin typeface="Constantia" pitchFamily="18" charset="0"/>
                  <a:ea typeface="Majalla UI"/>
                  <a:cs typeface="Majalla UI"/>
                </a:rPr>
                <a:t>گفته</a:t>
              </a:r>
            </a:p>
          </p:txBody>
        </p:sp>
        <p:sp>
          <p:nvSpPr>
            <p:cNvPr id="7181" name="TextBox 8"/>
            <p:cNvSpPr txBox="1">
              <a:spLocks noChangeArrowheads="1"/>
            </p:cNvSpPr>
            <p:nvPr/>
          </p:nvSpPr>
          <p:spPr bwMode="auto">
            <a:xfrm>
              <a:off x="7072330" y="1500174"/>
              <a:ext cx="7858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fa-IR" sz="1400">
                  <a:solidFill>
                    <a:schemeClr val="bg1"/>
                  </a:solidFill>
                  <a:latin typeface="Constantia" pitchFamily="18" charset="0"/>
                  <a:ea typeface="Majalla UI"/>
                  <a:cs typeface="Majalla UI"/>
                </a:rPr>
                <a:t>کردار</a:t>
              </a:r>
            </a:p>
          </p:txBody>
        </p:sp>
      </p:grpSp>
      <p:pic>
        <p:nvPicPr>
          <p:cNvPr id="12294" name="Picture 6" descr="C:\Program Files\Microsoft Office\MEDIA\CAGCAT10\j0301050.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50" y="2286000"/>
            <a:ext cx="17462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txBox="1">
            <a:spLocks/>
          </p:cNvSpPr>
          <p:nvPr/>
        </p:nvSpPr>
        <p:spPr bwMode="auto">
          <a:xfrm>
            <a:off x="2571750" y="785813"/>
            <a:ext cx="6286500"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Calibri" pitchFamily="34" charset="0"/>
                <a:cs typeface="Arial" pitchFamily="34" charset="0"/>
              </a:defRPr>
            </a:lvl1pPr>
            <a:lvl2pPr marL="639763" indent="-246063"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lvl="1" algn="r" rtl="1" eaLnBrk="1" hangingPunct="1">
              <a:lnSpc>
                <a:spcPct val="150000"/>
              </a:lnSpc>
              <a:spcBef>
                <a:spcPct val="20000"/>
              </a:spcBef>
              <a:buClr>
                <a:schemeClr val="accent1"/>
              </a:buClr>
              <a:buSzPct val="85000"/>
            </a:pPr>
            <a:r>
              <a:rPr lang="fa-IR" sz="2000" b="1">
                <a:ea typeface="Calibri" pitchFamily="34" charset="0"/>
                <a:cs typeface="B Zar" pitchFamily="2" charset="-78"/>
              </a:rPr>
              <a:t>امام صادق(ع) : </a:t>
            </a:r>
            <a:r>
              <a:rPr lang="fa-IR" sz="2000" b="1">
                <a:solidFill>
                  <a:srgbClr val="0000FF"/>
                </a:solidFill>
                <a:ea typeface="Calibri" pitchFamily="34" charset="0"/>
                <a:cs typeface="B Zar" pitchFamily="2" charset="-78"/>
              </a:rPr>
              <a:t>کونوا</a:t>
            </a:r>
            <a:r>
              <a:rPr lang="fa-IR" sz="2000" b="1">
                <a:ea typeface="Calibri" pitchFamily="34" charset="0"/>
                <a:cs typeface="B Zar" pitchFamily="2" charset="-78"/>
              </a:rPr>
              <a:t> دعاه الناس </a:t>
            </a:r>
            <a:r>
              <a:rPr lang="fa-IR" sz="2000" b="1">
                <a:solidFill>
                  <a:srgbClr val="0000FF"/>
                </a:solidFill>
                <a:ea typeface="Calibri" pitchFamily="34" charset="0"/>
                <a:cs typeface="B Zar" pitchFamily="2" charset="-78"/>
              </a:rPr>
              <a:t>بغیر</a:t>
            </a:r>
            <a:r>
              <a:rPr lang="fa-IR" sz="2000" b="1">
                <a:ea typeface="Calibri" pitchFamily="34" charset="0"/>
                <a:cs typeface="B Zar" pitchFamily="2" charset="-78"/>
              </a:rPr>
              <a:t> السنتکم</a:t>
            </a:r>
          </a:p>
        </p:txBody>
      </p:sp>
      <p:sp>
        <p:nvSpPr>
          <p:cNvPr id="13" name="Content Placeholder 2"/>
          <p:cNvSpPr txBox="1">
            <a:spLocks/>
          </p:cNvSpPr>
          <p:nvPr/>
        </p:nvSpPr>
        <p:spPr bwMode="auto">
          <a:xfrm>
            <a:off x="841375" y="1905000"/>
            <a:ext cx="82867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Calibri" pitchFamily="34" charset="0"/>
                <a:cs typeface="Arial" pitchFamily="34" charset="0"/>
              </a:defRPr>
            </a:lvl1pPr>
            <a:lvl2pPr marL="639763" indent="-246063"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lvl="1" algn="just" rtl="1" eaLnBrk="1" hangingPunct="1">
              <a:lnSpc>
                <a:spcPct val="150000"/>
              </a:lnSpc>
              <a:spcBef>
                <a:spcPct val="20000"/>
              </a:spcBef>
              <a:buClr>
                <a:schemeClr val="accent1"/>
              </a:buClr>
              <a:buSzPct val="85000"/>
              <a:buFont typeface="Wingdings 2" pitchFamily="18" charset="2"/>
              <a:buChar char=""/>
            </a:pPr>
            <a:r>
              <a:rPr lang="fa-IR" sz="2000" dirty="0">
                <a:ea typeface="Calibri" pitchFamily="34" charset="0"/>
                <a:cs typeface="B Zar" pitchFamily="2" charset="-78"/>
              </a:rPr>
              <a:t>يَا أَيُّهَا الَّذِينَ آَمَنُوا لِمَ تَقُولُونَ مَا لَا تَفْعَلُونَ * </a:t>
            </a:r>
            <a:r>
              <a:rPr lang="fa-IR" sz="2000" dirty="0">
                <a:solidFill>
                  <a:srgbClr val="FF0000"/>
                </a:solidFill>
                <a:ea typeface="Calibri" pitchFamily="34" charset="0"/>
                <a:cs typeface="B Zar" pitchFamily="2" charset="-78"/>
              </a:rPr>
              <a:t>كَبُرَ مَقْتًا </a:t>
            </a:r>
            <a:r>
              <a:rPr lang="fa-IR" sz="2000" dirty="0">
                <a:ea typeface="Calibri" pitchFamily="34" charset="0"/>
                <a:cs typeface="B Zar" pitchFamily="2" charset="-78"/>
              </a:rPr>
              <a:t>عِندَ اللَّهِ أَن تَقُولُوا مَا لَا تَفْعَلُونَ</a:t>
            </a:r>
          </a:p>
          <a:p>
            <a:pPr lvl="1" algn="just" rtl="1" eaLnBrk="1" hangingPunct="1">
              <a:lnSpc>
                <a:spcPct val="150000"/>
              </a:lnSpc>
              <a:spcBef>
                <a:spcPct val="20000"/>
              </a:spcBef>
              <a:buClr>
                <a:schemeClr val="accent1"/>
              </a:buClr>
              <a:buSzPct val="85000"/>
              <a:buFont typeface="Wingdings 2" pitchFamily="18" charset="2"/>
              <a:buChar char=""/>
            </a:pPr>
            <a:r>
              <a:rPr lang="fa-IR" sz="2000" dirty="0">
                <a:ea typeface="Calibri" pitchFamily="34" charset="0"/>
                <a:cs typeface="B Zar" pitchFamily="2" charset="-78"/>
              </a:rPr>
              <a:t>أَتَأْمُرُونَ النَّاسَ بِالْبِرِّ وَتَنسَوْنَ أَنفُسَكُمْ </a:t>
            </a:r>
            <a:r>
              <a:rPr lang="fa-IR" sz="2000" dirty="0">
                <a:solidFill>
                  <a:srgbClr val="FF0000"/>
                </a:solidFill>
                <a:ea typeface="Calibri" pitchFamily="34" charset="0"/>
                <a:cs typeface="B Zar" pitchFamily="2" charset="-78"/>
              </a:rPr>
              <a:t>وَأَنتُمْ تَتْلُونَ </a:t>
            </a:r>
            <a:r>
              <a:rPr lang="fa-IR" sz="2000" dirty="0">
                <a:ea typeface="Calibri" pitchFamily="34" charset="0"/>
                <a:cs typeface="B Zar" pitchFamily="2" charset="-78"/>
              </a:rPr>
              <a:t>الْكِتَابَ أَفَلاَ تَعْقِلُونَ </a:t>
            </a:r>
          </a:p>
          <a:p>
            <a:pPr lvl="1" algn="just" rtl="1" eaLnBrk="1" hangingPunct="1">
              <a:lnSpc>
                <a:spcPct val="150000"/>
              </a:lnSpc>
              <a:spcBef>
                <a:spcPct val="20000"/>
              </a:spcBef>
              <a:buClr>
                <a:schemeClr val="accent1"/>
              </a:buClr>
              <a:buSzPct val="85000"/>
              <a:buFont typeface="Wingdings 2" pitchFamily="18" charset="2"/>
              <a:buChar char=""/>
            </a:pPr>
            <a:r>
              <a:rPr lang="fa-IR" sz="2000" dirty="0">
                <a:solidFill>
                  <a:srgbClr val="FF0000"/>
                </a:solidFill>
                <a:ea typeface="Calibri" pitchFamily="34" charset="0"/>
                <a:cs typeface="B Zar" pitchFamily="2" charset="-78"/>
              </a:rPr>
              <a:t>لیس</a:t>
            </a:r>
            <a:r>
              <a:rPr lang="fa-IR" sz="2000" dirty="0">
                <a:ea typeface="Calibri" pitchFamily="34" charset="0"/>
                <a:cs typeface="B Zar" pitchFamily="2" charset="-78"/>
              </a:rPr>
              <a:t> </a:t>
            </a:r>
            <a:r>
              <a:rPr lang="fa-IR" sz="2000" dirty="0">
                <a:solidFill>
                  <a:srgbClr val="005C00"/>
                </a:solidFill>
                <a:ea typeface="Calibri" pitchFamily="34" charset="0"/>
                <a:cs typeface="B Zar" pitchFamily="2" charset="-78"/>
              </a:rPr>
              <a:t>البر</a:t>
            </a:r>
            <a:r>
              <a:rPr lang="fa-IR" sz="2000" dirty="0">
                <a:ea typeface="Calibri" pitchFamily="34" charset="0"/>
                <a:cs typeface="B Zar" pitchFamily="2" charset="-78"/>
              </a:rPr>
              <a:t> </a:t>
            </a:r>
            <a:r>
              <a:rPr lang="fa-IR" sz="2000" dirty="0">
                <a:solidFill>
                  <a:srgbClr val="FF0000"/>
                </a:solidFill>
                <a:ea typeface="Calibri" pitchFamily="34" charset="0"/>
                <a:cs typeface="B Zar" pitchFamily="2" charset="-78"/>
              </a:rPr>
              <a:t>ان تولوا وجوهکم قبل المشرق و المغرب</a:t>
            </a:r>
            <a:r>
              <a:rPr lang="fa-IR" sz="2000" dirty="0">
                <a:ea typeface="Calibri" pitchFamily="34" charset="0"/>
                <a:cs typeface="B Zar" pitchFamily="2" charset="-78"/>
              </a:rPr>
              <a:t> و لکن البر </a:t>
            </a:r>
            <a:r>
              <a:rPr lang="fa-IR" sz="2000" u="sng" dirty="0">
                <a:solidFill>
                  <a:srgbClr val="0000FF"/>
                </a:solidFill>
                <a:ea typeface="Calibri" pitchFamily="34" charset="0"/>
                <a:cs typeface="B Zar" pitchFamily="2" charset="-78"/>
              </a:rPr>
              <a:t>من</a:t>
            </a:r>
            <a:r>
              <a:rPr lang="fa-IR" sz="2000" dirty="0">
                <a:ea typeface="Calibri" pitchFamily="34" charset="0"/>
                <a:cs typeface="B Zar" pitchFamily="2" charset="-78"/>
              </a:rPr>
              <a:t> آمن بالله و الیوم آخرو...</a:t>
            </a:r>
          </a:p>
        </p:txBody>
      </p:sp>
      <p:sp>
        <p:nvSpPr>
          <p:cNvPr id="14" name="Content Placeholder 2"/>
          <p:cNvSpPr txBox="1">
            <a:spLocks/>
          </p:cNvSpPr>
          <p:nvPr/>
        </p:nvSpPr>
        <p:spPr bwMode="auto">
          <a:xfrm>
            <a:off x="857250" y="-71438"/>
            <a:ext cx="8286750" cy="785813"/>
          </a:xfrm>
          <a:prstGeom prst="rect">
            <a:avLst/>
          </a:prstGeom>
          <a:noFill/>
          <a:ln w="9525">
            <a:noFill/>
            <a:miter lim="800000"/>
            <a:headEnd/>
            <a:tailEnd/>
          </a:ln>
        </p:spPr>
        <p:txBody>
          <a:bodyPr/>
          <a:lstStyle/>
          <a:p>
            <a:pPr marL="177800" algn="ctr" rtl="1" fontAlgn="auto">
              <a:lnSpc>
                <a:spcPct val="150000"/>
              </a:lnSpc>
              <a:spcBef>
                <a:spcPct val="20000"/>
              </a:spcBef>
              <a:spcAft>
                <a:spcPts val="1000"/>
              </a:spcAft>
              <a:buClr>
                <a:schemeClr val="accent3"/>
              </a:buClr>
              <a:buSzPct val="95000"/>
              <a:buFont typeface="Wingdings 2"/>
              <a:buNone/>
              <a:defRPr/>
            </a:pPr>
            <a:r>
              <a:rPr lang="fa-IR" sz="3200" b="1" dirty="0">
                <a:solidFill>
                  <a:srgbClr val="005C00"/>
                </a:solidFill>
                <a:latin typeface="Calibri"/>
                <a:ea typeface="Calibri"/>
                <a:cs typeface="B Zar" pitchFamily="2" charset="-78"/>
              </a:rPr>
              <a:t>اهمیت سیره و سبک داشتن فرماندهان و مسئولین</a:t>
            </a:r>
          </a:p>
        </p:txBody>
      </p:sp>
      <p:sp>
        <p:nvSpPr>
          <p:cNvPr id="15" name="Content Placeholder 2"/>
          <p:cNvSpPr txBox="1">
            <a:spLocks/>
          </p:cNvSpPr>
          <p:nvPr/>
        </p:nvSpPr>
        <p:spPr bwMode="auto">
          <a:xfrm>
            <a:off x="1571625" y="4665663"/>
            <a:ext cx="7286625" cy="1571625"/>
          </a:xfrm>
          <a:prstGeom prst="rect">
            <a:avLst/>
          </a:prstGeom>
          <a:noFill/>
          <a:ln w="9525">
            <a:noFill/>
            <a:miter lim="800000"/>
            <a:headEnd/>
            <a:tailEnd/>
          </a:ln>
        </p:spPr>
        <p:txBody>
          <a:bodyPr/>
          <a:lstStyle/>
          <a:p>
            <a:pPr algn="just" rtl="1" fontAlgn="auto">
              <a:lnSpc>
                <a:spcPct val="150000"/>
              </a:lnSpc>
              <a:spcBef>
                <a:spcPct val="20000"/>
              </a:spcBef>
              <a:spcAft>
                <a:spcPts val="0"/>
              </a:spcAft>
              <a:buClr>
                <a:schemeClr val="accent3"/>
              </a:buClr>
              <a:buSzPct val="95000"/>
              <a:buFont typeface="Wingdings 2"/>
              <a:buNone/>
              <a:defRPr/>
            </a:pPr>
            <a:r>
              <a:rPr lang="fa-IR" sz="2000" b="1" dirty="0">
                <a:latin typeface="Calibri"/>
                <a:ea typeface="Calibri"/>
                <a:cs typeface="B Zar" pitchFamily="2" charset="-78"/>
              </a:rPr>
              <a:t>امام خامنه ای(مدظله): </a:t>
            </a:r>
            <a:r>
              <a:rPr lang="fa-IR" sz="2000" b="1" dirty="0">
                <a:solidFill>
                  <a:srgbClr val="0000FF"/>
                </a:solidFill>
                <a:latin typeface="B Zar"/>
                <a:ea typeface="Calibri"/>
                <a:cs typeface="B Zar" pitchFamily="2" charset="-78"/>
              </a:rPr>
              <a:t>منش شما و رفتار شما اثر </a:t>
            </a:r>
            <a:r>
              <a:rPr lang="fa-IR" sz="2000" dirty="0">
                <a:latin typeface="Calibri"/>
                <a:ea typeface="Calibri"/>
                <a:cs typeface="B Zar" pitchFamily="2" charset="-78"/>
              </a:rPr>
              <a:t>ميگذارد - </a:t>
            </a:r>
            <a:r>
              <a:rPr lang="fa-IR" sz="2000" dirty="0">
                <a:solidFill>
                  <a:srgbClr val="0000FF"/>
                </a:solidFill>
                <a:latin typeface="Calibri"/>
                <a:ea typeface="Calibri"/>
                <a:cs typeface="B Zar" pitchFamily="2" charset="-78"/>
              </a:rPr>
              <a:t>غالباً</a:t>
            </a:r>
            <a:r>
              <a:rPr lang="fa-IR" sz="2000" dirty="0">
                <a:latin typeface="Calibri"/>
                <a:ea typeface="Calibri"/>
                <a:cs typeface="B Zar" pitchFamily="2" charset="-78"/>
              </a:rPr>
              <a:t> اينجور است - به طورى كه اگر گفتار شما او را به يك جهتى سوق بدهد، اما رفتار شما همراه با آن جهت نباشد، </a:t>
            </a:r>
            <a:r>
              <a:rPr lang="fa-IR" sz="2000" b="1" dirty="0">
                <a:solidFill>
                  <a:srgbClr val="0000FF"/>
                </a:solidFill>
                <a:latin typeface="Calibri"/>
                <a:ea typeface="Calibri"/>
                <a:cs typeface="B Zar" pitchFamily="2" charset="-78"/>
              </a:rPr>
              <a:t>اين رفتار و منش تأثير ميگذارد در مخاطب شما</a:t>
            </a:r>
            <a:r>
              <a:rPr lang="fa-IR" sz="2000" dirty="0">
                <a:latin typeface="Calibri"/>
                <a:ea typeface="Calibri"/>
                <a:cs typeface="B Zar" pitchFamily="2" charset="-78"/>
              </a:rPr>
              <a:t>» </a:t>
            </a:r>
            <a:r>
              <a:rPr lang="fa-IR" sz="1600" dirty="0">
                <a:latin typeface="Calibri"/>
                <a:ea typeface="Calibri"/>
                <a:cs typeface="B Zar" pitchFamily="2" charset="-78"/>
              </a:rPr>
              <a:t>( 14/6/89) .</a:t>
            </a:r>
            <a:endParaRPr lang="fa-IR" sz="2000" dirty="0">
              <a:latin typeface="Calibri"/>
              <a:ea typeface="Calibri"/>
              <a:cs typeface="B Zar" pitchFamily="2" charset="-78"/>
            </a:endParaRPr>
          </a:p>
        </p:txBody>
      </p:sp>
      <p:pic>
        <p:nvPicPr>
          <p:cNvPr id="16" name="Picture 10" descr="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668838"/>
            <a:ext cx="1785938"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89441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ox(in)">
                                      <p:cBhvr>
                                        <p:cTn id="21" dur="500"/>
                                        <p:tgtEl>
                                          <p:spTgt spid="13"/>
                                        </p:tgtEl>
                                      </p:cBhvr>
                                    </p:animEffect>
                                  </p:childTnLst>
                                </p:cTn>
                              </p:par>
                              <p:par>
                                <p:cTn id="22" presetID="4" presetClass="entr" presetSubtype="16" fill="hold" nodeType="withEffect">
                                  <p:stCondLst>
                                    <p:cond delay="0"/>
                                  </p:stCondLst>
                                  <p:childTnLst>
                                    <p:set>
                                      <p:cBhvr>
                                        <p:cTn id="23" dur="1" fill="hold">
                                          <p:stCondLst>
                                            <p:cond delay="0"/>
                                          </p:stCondLst>
                                        </p:cTn>
                                        <p:tgtEl>
                                          <p:spTgt spid="12294"/>
                                        </p:tgtEl>
                                        <p:attrNameLst>
                                          <p:attrName>style.visibility</p:attrName>
                                        </p:attrNameLst>
                                      </p:cBhvr>
                                      <p:to>
                                        <p:strVal val="visible"/>
                                      </p:to>
                                    </p:set>
                                    <p:animEffect transition="in" filter="box(in)">
                                      <p:cBhvr>
                                        <p:cTn id="24" dur="500"/>
                                        <p:tgtEl>
                                          <p:spTgt spid="1229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plus(in)">
                                      <p:cBhvr>
                                        <p:cTn id="29" dur="2000"/>
                                        <p:tgtEl>
                                          <p:spTgt spid="16"/>
                                        </p:tgtEl>
                                      </p:cBhvr>
                                    </p:animEffect>
                                  </p:childTnLst>
                                </p:cTn>
                              </p:par>
                              <p:par>
                                <p:cTn id="30" presetID="1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plus(in)">
                                      <p:cBhvr>
                                        <p:cTn id="32" dur="20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heckerboard(across)">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12" grpId="0"/>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36496" cy="1143000"/>
          </a:xfrm>
        </p:spPr>
        <p:txBody>
          <a:bodyPr>
            <a:normAutofit fontScale="90000"/>
          </a:bodyPr>
          <a:lstStyle/>
          <a:p>
            <a:pPr rtl="1"/>
            <a:r>
              <a:rPr lang="fa-IR" sz="5400" dirty="0" smtClean="0">
                <a:solidFill>
                  <a:srgbClr val="0000CC"/>
                </a:solidFill>
                <a:cs typeface="B Titr" pitchFamily="2" charset="-78"/>
              </a:rPr>
              <a:t>ماهیت،پیش نیاز و محصول سبک و سیره</a:t>
            </a:r>
            <a:endParaRPr lang="en-US" sz="5400" dirty="0">
              <a:solidFill>
                <a:srgbClr val="0000CC"/>
              </a:solidFill>
              <a:cs typeface="B Titr" pitchFamily="2" charset="-78"/>
            </a:endParaRPr>
          </a:p>
        </p:txBody>
      </p:sp>
      <p:sp>
        <p:nvSpPr>
          <p:cNvPr id="3" name="Content Placeholder 2"/>
          <p:cNvSpPr>
            <a:spLocks noGrp="1"/>
          </p:cNvSpPr>
          <p:nvPr>
            <p:ph idx="1"/>
          </p:nvPr>
        </p:nvSpPr>
        <p:spPr/>
        <p:txBody>
          <a:bodyPr/>
          <a:lstStyle/>
          <a:p>
            <a:endParaRPr lang="en-US"/>
          </a:p>
        </p:txBody>
      </p:sp>
      <p:pic>
        <p:nvPicPr>
          <p:cNvPr id="1026" name="Picture 2" descr="E:\SABK FARMANDEHI\کارهای بچه ها\2جمع آوری عکس های مدیریتی\0عکس ها\آماده شده\شهریور-42تا-ارسال نشده است\درس سبک فرماندهی و مدیریت-باعکس\0مفهوم و تعریف سبک و سیره\مفهوم و تعریف سبک و سیره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16" y="1739348"/>
            <a:ext cx="8892480" cy="5002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1974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3" y="77836"/>
            <a:ext cx="8884247" cy="666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1548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786"/>
            <a:ext cx="8229600" cy="707926"/>
          </a:xfrm>
        </p:spPr>
        <p:txBody>
          <a:bodyPr/>
          <a:lstStyle/>
          <a:p>
            <a:pPr algn="ctr"/>
            <a:r>
              <a:rPr lang="fa-IR" sz="2400" dirty="0">
                <a:solidFill>
                  <a:srgbClr val="FF0000"/>
                </a:solidFill>
                <a:cs typeface="B Titr" pitchFamily="2" charset="-78"/>
              </a:rPr>
              <a:t>دچار سطحى</a:t>
            </a:r>
            <a:r>
              <a:rPr lang="en-US" sz="2400" dirty="0">
                <a:solidFill>
                  <a:srgbClr val="FF0000"/>
                </a:solidFill>
                <a:cs typeface="B Titr" pitchFamily="2" charset="-78"/>
              </a:rPr>
              <a:t>‌</a:t>
            </a:r>
            <a:r>
              <a:rPr lang="fa-IR" sz="2400" dirty="0">
                <a:solidFill>
                  <a:srgbClr val="FF0000"/>
                </a:solidFill>
                <a:cs typeface="B Titr" pitchFamily="2" charset="-78"/>
              </a:rPr>
              <a:t>گرى و ظاهرگرائى </a:t>
            </a:r>
            <a:r>
              <a:rPr lang="fa-IR" sz="2400" dirty="0" smtClean="0">
                <a:solidFill>
                  <a:srgbClr val="FF0000"/>
                </a:solidFill>
                <a:cs typeface="B Titr" pitchFamily="2" charset="-78"/>
              </a:rPr>
              <a:t>،تحجر و سكولاريسمِ پنهان و تصنعی شدن</a:t>
            </a:r>
            <a:br>
              <a:rPr lang="fa-IR" sz="2400" dirty="0" smtClean="0">
                <a:solidFill>
                  <a:srgbClr val="FF0000"/>
                </a:solidFill>
                <a:cs typeface="B Titr" pitchFamily="2" charset="-78"/>
              </a:rPr>
            </a:br>
            <a:r>
              <a:rPr lang="fa-IR" sz="2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cs typeface="B Titr" pitchFamily="2" charset="-78"/>
              </a:rPr>
              <a:t>نهادینه نشدن در نظامات مدیریتی</a:t>
            </a:r>
            <a:endParaRPr lang="en-US" sz="2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cs typeface="B Titr" pitchFamily="2" charset="-78"/>
            </a:endParaRPr>
          </a:p>
        </p:txBody>
      </p:sp>
      <p:sp>
        <p:nvSpPr>
          <p:cNvPr id="3" name="Content Placeholder 2"/>
          <p:cNvSpPr>
            <a:spLocks noGrp="1"/>
          </p:cNvSpPr>
          <p:nvPr>
            <p:ph idx="1"/>
          </p:nvPr>
        </p:nvSpPr>
        <p:spPr>
          <a:xfrm>
            <a:off x="251520" y="836712"/>
            <a:ext cx="8640960" cy="5760640"/>
          </a:xfrm>
        </p:spPr>
        <p:txBody>
          <a:bodyPr/>
          <a:lstStyle/>
          <a:p>
            <a:pPr marL="0" indent="0" algn="just">
              <a:lnSpc>
                <a:spcPct val="200000"/>
              </a:lnSpc>
              <a:buNone/>
            </a:pPr>
            <a:r>
              <a:rPr lang="fa-IR" sz="1800" dirty="0" smtClean="0">
                <a:solidFill>
                  <a:srgbClr val="0000CC"/>
                </a:solidFill>
                <a:cs typeface="B Titr" pitchFamily="2" charset="-78"/>
              </a:rPr>
              <a:t> «اصل قضيه، درست كردن سبك زندگى است، رفتار اجتماعى است، اخلاق عمومى است، فرهنگ زندگى است. بايد در اين بخش، ما پيش برويم؛ بايد تلاش كنيم. تمدن نوين اسلامى كه ما مدعى</a:t>
            </a:r>
            <a:r>
              <a:rPr lang="en-US" sz="1800" dirty="0" smtClean="0">
                <a:solidFill>
                  <a:srgbClr val="0000CC"/>
                </a:solidFill>
                <a:cs typeface="B Titr" pitchFamily="2" charset="-78"/>
              </a:rPr>
              <a:t>‌</a:t>
            </a:r>
            <a:r>
              <a:rPr lang="fa-IR" sz="1800" dirty="0" smtClean="0">
                <a:solidFill>
                  <a:srgbClr val="0000CC"/>
                </a:solidFill>
                <a:cs typeface="B Titr" pitchFamily="2" charset="-78"/>
              </a:rPr>
              <a:t>اش هستيم و دنبالش هستيم و انقلاب اسلامى مي‏خواهد آن را به وجود بياورد، بدون اين بخش تحقق پيدا نخواهد كرد. اگر آن تمدن به وجود آمد، آن وقت ملت ايران در اوج عزت است؛ ثروت هم دنبالش هست، رفاه هم دنبالش هست، امنيت هم دنبالش هست، عزت بين</a:t>
            </a:r>
            <a:r>
              <a:rPr lang="en-US" sz="1800" dirty="0" smtClean="0">
                <a:solidFill>
                  <a:srgbClr val="0000CC"/>
                </a:solidFill>
                <a:cs typeface="B Titr" pitchFamily="2" charset="-78"/>
              </a:rPr>
              <a:t>‌</a:t>
            </a:r>
            <a:r>
              <a:rPr lang="fa-IR" sz="1800" dirty="0" smtClean="0">
                <a:solidFill>
                  <a:srgbClr val="0000CC"/>
                </a:solidFill>
                <a:cs typeface="B Titr" pitchFamily="2" charset="-78"/>
              </a:rPr>
              <a:t>المللى هم دنبالش هست؛ همه چيز با او خواهد بود، همراه با معنويت... </a:t>
            </a:r>
            <a:r>
              <a:rPr lang="fa-IR" sz="1800" dirty="0" smtClean="0">
                <a:solidFill>
                  <a:srgbClr val="FF0000"/>
                </a:solidFill>
                <a:cs typeface="B Titr" pitchFamily="2" charset="-78"/>
              </a:rPr>
              <a:t>مراقب باشيم دچار سطحى</a:t>
            </a:r>
            <a:r>
              <a:rPr lang="en-US" sz="1800" dirty="0" smtClean="0">
                <a:solidFill>
                  <a:srgbClr val="FF0000"/>
                </a:solidFill>
                <a:cs typeface="B Titr" pitchFamily="2" charset="-78"/>
              </a:rPr>
              <a:t>‌</a:t>
            </a:r>
            <a:r>
              <a:rPr lang="fa-IR" sz="1800" dirty="0" smtClean="0">
                <a:solidFill>
                  <a:srgbClr val="FF0000"/>
                </a:solidFill>
                <a:cs typeface="B Titr" pitchFamily="2" charset="-78"/>
              </a:rPr>
              <a:t>گرى و ظاهرگرائى نشويم، دچار تحجر نشويم - اين يك طرف قضيه است - دچار سكولاريسمِ پنهان هم نشويم. گاهى اوقات در ظاهر، تبليغات، تبليغات دينى است؛ حرف، حرف دينى است؛ شعار، شعار دينى است؛ اما در باطن، سكولاريسم است؛ جدائى دين از زندگى است؛ آنچه كه بر زبان جارى مي‎شود، در برنامه</a:t>
            </a:r>
            <a:r>
              <a:rPr lang="en-US" sz="1800" dirty="0" smtClean="0">
                <a:solidFill>
                  <a:srgbClr val="FF0000"/>
                </a:solidFill>
                <a:cs typeface="B Titr" pitchFamily="2" charset="-78"/>
              </a:rPr>
              <a:t>‌</a:t>
            </a:r>
            <a:r>
              <a:rPr lang="fa-IR" sz="1800" dirty="0" smtClean="0">
                <a:solidFill>
                  <a:srgbClr val="FF0000"/>
                </a:solidFill>
                <a:cs typeface="B Titr" pitchFamily="2" charset="-78"/>
              </a:rPr>
              <a:t>ريزى</a:t>
            </a:r>
            <a:r>
              <a:rPr lang="en-US" sz="1800" dirty="0" smtClean="0">
                <a:solidFill>
                  <a:srgbClr val="FF0000"/>
                </a:solidFill>
                <a:cs typeface="B Titr" pitchFamily="2" charset="-78"/>
              </a:rPr>
              <a:t>‌</a:t>
            </a:r>
            <a:r>
              <a:rPr lang="fa-IR" sz="1800" dirty="0" smtClean="0">
                <a:solidFill>
                  <a:srgbClr val="FF0000"/>
                </a:solidFill>
                <a:cs typeface="B Titr" pitchFamily="2" charset="-78"/>
              </a:rPr>
              <a:t>ها و در عمل دخالتى ندارد. ادعا مي‎كنيم، حرف مي‎زنيم، شعار مي‎دهيم؛ اما وقتى پاى عمل به ميان مى</a:t>
            </a:r>
            <a:r>
              <a:rPr lang="en-US" sz="1800" dirty="0" smtClean="0">
                <a:solidFill>
                  <a:srgbClr val="FF0000"/>
                </a:solidFill>
                <a:cs typeface="B Titr" pitchFamily="2" charset="-78"/>
              </a:rPr>
              <a:t>‌</a:t>
            </a:r>
            <a:r>
              <a:rPr lang="fa-IR" sz="1800" dirty="0" smtClean="0">
                <a:solidFill>
                  <a:srgbClr val="FF0000"/>
                </a:solidFill>
                <a:cs typeface="B Titr" pitchFamily="2" charset="-78"/>
              </a:rPr>
              <a:t>آيد، از آنچه كه شعار داديم، خبرى نيست</a:t>
            </a:r>
            <a:r>
              <a:rPr lang="en-US" sz="1800" dirty="0" smtClean="0">
                <a:solidFill>
                  <a:srgbClr val="0000CC"/>
                </a:solidFill>
                <a:cs typeface="B Titr" pitchFamily="2" charset="-78"/>
              </a:rPr>
              <a:t>.</a:t>
            </a:r>
            <a:r>
              <a:rPr lang="fa-IR" sz="1800" dirty="0" smtClean="0">
                <a:cs typeface="B Titr" pitchFamily="2" charset="-78"/>
              </a:rPr>
              <a:t>» </a:t>
            </a:r>
            <a:r>
              <a:rPr lang="fa-IR" sz="1200" dirty="0" smtClean="0">
                <a:cs typeface="B Titr" pitchFamily="2" charset="-78"/>
              </a:rPr>
              <a:t>(بیانات </a:t>
            </a:r>
            <a:r>
              <a:rPr lang="fa-IR" sz="1200" dirty="0">
                <a:cs typeface="B Titr" pitchFamily="2" charset="-78"/>
              </a:rPr>
              <a:t>رهبر معظم انقلاب در دیدار اعضای هیئت دولت، 08/ 06/ </a:t>
            </a:r>
            <a:r>
              <a:rPr lang="fa-IR" sz="1200" dirty="0" smtClean="0">
                <a:cs typeface="B Titr" pitchFamily="2" charset="-78"/>
              </a:rPr>
              <a:t>1384)</a:t>
            </a:r>
            <a:endParaRPr lang="en-US" sz="1800" dirty="0">
              <a:cs typeface="B Titr" pitchFamily="2" charset="-78"/>
            </a:endParaRPr>
          </a:p>
          <a:p>
            <a:pPr marL="0" indent="0" algn="just">
              <a:lnSpc>
                <a:spcPct val="200000"/>
              </a:lnSpc>
              <a:buNone/>
            </a:pPr>
            <a:endParaRPr lang="en-US" sz="1800" dirty="0">
              <a:cs typeface="B Titr" pitchFamily="2" charset="-78"/>
            </a:endParaRPr>
          </a:p>
        </p:txBody>
      </p:sp>
    </p:spTree>
    <p:extLst>
      <p:ext uri="{BB962C8B-B14F-4D97-AF65-F5344CB8AC3E}">
        <p14:creationId xmlns:p14="http://schemas.microsoft.com/office/powerpoint/2010/main" val="2187044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3"/>
            <a:ext cx="8881606" cy="1512169"/>
          </a:xfrm>
        </p:spPr>
        <p:txBody>
          <a:bodyPr>
            <a:noAutofit/>
          </a:bodyPr>
          <a:lstStyle/>
          <a:p>
            <a:pPr algn="ctr"/>
            <a:r>
              <a:rPr lang="fa-IR" sz="5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چالش معرفت عمیق حقایق </a:t>
            </a:r>
            <a:r>
              <a:rPr lang="fa-IR" sz="5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tr" pitchFamily="2" charset="-78"/>
              </a:rPr>
              <a:t/>
            </a:r>
            <a:br>
              <a:rPr lang="fa-IR" sz="54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tr" pitchFamily="2" charset="-78"/>
              </a:rPr>
            </a:br>
            <a:r>
              <a:rPr lang="fa-IR" sz="4000" b="1" dirty="0">
                <a:solidFill>
                  <a:srgbClr val="FF0000"/>
                </a:solidFill>
                <a:cs typeface="B Titr" pitchFamily="2" charset="-78"/>
              </a:rPr>
              <a:t>ایمان به غیب ضعیف</a:t>
            </a:r>
            <a:endParaRPr lang="en-US" sz="40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7</a:t>
            </a:r>
            <a:endParaRPr lang="en-US" sz="9600" dirty="0">
              <a:solidFill>
                <a:schemeClr val="bg1"/>
              </a:solidFill>
            </a:endParaRPr>
          </a:p>
        </p:txBody>
      </p:sp>
    </p:spTree>
    <p:extLst>
      <p:ext uri="{BB962C8B-B14F-4D97-AF65-F5344CB8AC3E}">
        <p14:creationId xmlns:p14="http://schemas.microsoft.com/office/powerpoint/2010/main" val="1648010355"/>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66"/>
          <p:cNvPicPr/>
          <p:nvPr/>
        </p:nvPicPr>
        <p:blipFill>
          <a:blip r:embed="rId3" cstate="print"/>
          <a:srcRect/>
          <a:stretch>
            <a:fillRect/>
          </a:stretch>
        </p:blipFill>
        <p:spPr bwMode="auto">
          <a:xfrm>
            <a:off x="-214346" y="-71462"/>
            <a:ext cx="714348" cy="714356"/>
          </a:xfrm>
          <a:prstGeom prst="ellipse">
            <a:avLst/>
          </a:prstGeom>
          <a:ln>
            <a:noFill/>
          </a:ln>
          <a:effectLst>
            <a:softEdge rad="112500"/>
          </a:effectLst>
        </p:spPr>
      </p:pic>
      <p:sp>
        <p:nvSpPr>
          <p:cNvPr id="7" name="Rectangle 1"/>
          <p:cNvSpPr>
            <a:spLocks noChangeArrowheads="1"/>
          </p:cNvSpPr>
          <p:nvPr/>
        </p:nvSpPr>
        <p:spPr bwMode="auto">
          <a:xfrm>
            <a:off x="323528" y="828630"/>
            <a:ext cx="8666223" cy="5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Low" rtl="1">
              <a:lnSpc>
                <a:spcPct val="200000"/>
              </a:lnSpc>
            </a:pPr>
            <a:r>
              <a:rPr lang="fa-IR" sz="3200" dirty="0">
                <a:solidFill>
                  <a:srgbClr val="0000CC"/>
                </a:solidFill>
                <a:latin typeface="MMA_Mitra" pitchFamily="2" charset="-78"/>
                <a:ea typeface="Calibri" pitchFamily="34" charset="0"/>
                <a:cs typeface="B Titr" pitchFamily="2" charset="-78"/>
              </a:rPr>
              <a:t>حكمت، آن بينشى است كه مى‌تواند حقايق را ماوراى غشاى مادّى آن ببيند ...</a:t>
            </a:r>
            <a:r>
              <a:rPr lang="fa-IR" sz="3200" dirty="0" smtClean="0">
                <a:solidFill>
                  <a:srgbClr val="0000CC"/>
                </a:solidFill>
                <a:latin typeface="MMA_Mitra" pitchFamily="2" charset="-78"/>
                <a:ea typeface="Calibri" pitchFamily="34" charset="0"/>
                <a:cs typeface="B Titr" pitchFamily="2" charset="-78"/>
              </a:rPr>
              <a:t>با </a:t>
            </a:r>
            <a:r>
              <a:rPr lang="fa-IR" sz="3200" dirty="0">
                <a:solidFill>
                  <a:srgbClr val="0000CC"/>
                </a:solidFill>
                <a:latin typeface="MMA_Mitra" pitchFamily="2" charset="-78"/>
                <a:ea typeface="Calibri" pitchFamily="34" charset="0"/>
                <a:cs typeface="B Titr" pitchFamily="2" charset="-78"/>
              </a:rPr>
              <a:t>معارف پيچيده‌ى اسلامى - </a:t>
            </a:r>
            <a:r>
              <a:rPr lang="fa-IR" sz="3200" dirty="0">
                <a:solidFill>
                  <a:srgbClr val="993300"/>
                </a:solidFill>
                <a:latin typeface="MMA_Mitra" pitchFamily="2" charset="-78"/>
                <a:ea typeface="Calibri" pitchFamily="34" charset="0"/>
                <a:cs typeface="B Titr" pitchFamily="2" charset="-78"/>
              </a:rPr>
              <a:t>نه در حد يك فيلسوف و يك متخصص -</a:t>
            </a:r>
            <a:r>
              <a:rPr lang="fa-IR" sz="3200" dirty="0">
                <a:solidFill>
                  <a:srgbClr val="0000CC"/>
                </a:solidFill>
                <a:latin typeface="MMA_Mitra" pitchFamily="2" charset="-78"/>
                <a:ea typeface="Calibri" pitchFamily="34" charset="0"/>
                <a:cs typeface="B Titr" pitchFamily="2" charset="-78"/>
              </a:rPr>
              <a:t> در حد يك انسان عارفِ واقفِ آگاه، بايد آشنا بشويد</a:t>
            </a:r>
            <a:r>
              <a:rPr lang="fa-IR" sz="2800" dirty="0">
                <a:solidFill>
                  <a:srgbClr val="0000CC"/>
                </a:solidFill>
                <a:latin typeface="MMA_Mitra" pitchFamily="2" charset="-78"/>
                <a:ea typeface="Calibri" pitchFamily="34" charset="0"/>
                <a:cs typeface="B Titr" pitchFamily="2" charset="-78"/>
              </a:rPr>
              <a:t>... </a:t>
            </a:r>
            <a:r>
              <a:rPr lang="fa-IR" sz="2800" dirty="0" smtClean="0">
                <a:solidFill>
                  <a:schemeClr val="bg1"/>
                </a:solidFill>
                <a:latin typeface="MMA_Mitra" pitchFamily="2" charset="-78"/>
                <a:ea typeface="Calibri" pitchFamily="34" charset="0"/>
                <a:cs typeface="B Titr" pitchFamily="2" charset="-78"/>
              </a:rPr>
              <a:t> </a:t>
            </a:r>
            <a:r>
              <a:rPr lang="fa-IR" sz="2800" dirty="0">
                <a:solidFill>
                  <a:schemeClr val="bg1"/>
                </a:solidFill>
                <a:latin typeface="MMA_Mitra" pitchFamily="2" charset="-78"/>
                <a:ea typeface="Calibri" pitchFamily="34" charset="0"/>
                <a:cs typeface="B Titr" pitchFamily="2" charset="-78"/>
              </a:rPr>
              <a:t>سبك سپاهيگرى آن روز نسبت به حالا، تفاوتهاى خيلى زيادى دارد؛ الّا اين‌كه روحِ عمل همان است» </a:t>
            </a:r>
            <a:r>
              <a:rPr lang="fa-IR" sz="2800" dirty="0" smtClean="0">
                <a:solidFill>
                  <a:schemeClr val="bg1"/>
                </a:solidFill>
                <a:latin typeface="MMA_Mitra" pitchFamily="2" charset="-78"/>
                <a:ea typeface="Calibri" pitchFamily="34" charset="0"/>
                <a:cs typeface="B Titr" pitchFamily="2" charset="-78"/>
              </a:rPr>
              <a:t>(29/6/1369</a:t>
            </a:r>
            <a:r>
              <a:rPr lang="fa-IR" sz="2800" dirty="0">
                <a:solidFill>
                  <a:schemeClr val="bg1"/>
                </a:solidFill>
                <a:latin typeface="MMA_Mitra" pitchFamily="2" charset="-78"/>
                <a:ea typeface="Calibri" pitchFamily="34" charset="0"/>
                <a:cs typeface="B Titr" pitchFamily="2" charset="-78"/>
              </a:rPr>
              <a:t>). </a:t>
            </a:r>
            <a:endParaRPr lang="fa-IR" sz="3600" dirty="0">
              <a:solidFill>
                <a:schemeClr val="bg1"/>
              </a:solidFill>
              <a:ea typeface="Calibri" pitchFamily="34" charset="0"/>
              <a:cs typeface="B Titr" pitchFamily="2" charset="-78"/>
            </a:endParaRPr>
          </a:p>
        </p:txBody>
      </p:sp>
      <p:sp>
        <p:nvSpPr>
          <p:cNvPr id="8" name="Title 1"/>
          <p:cNvSpPr>
            <a:spLocks noGrp="1"/>
          </p:cNvSpPr>
          <p:nvPr>
            <p:ph type="title"/>
          </p:nvPr>
        </p:nvSpPr>
        <p:spPr>
          <a:xfrm>
            <a:off x="500002" y="44549"/>
            <a:ext cx="8320470" cy="792163"/>
          </a:xfrm>
        </p:spPr>
        <p:txBody>
          <a:bodyPr>
            <a:normAutofit fontScale="90000"/>
          </a:bodyPr>
          <a:lstStyle/>
          <a:p>
            <a:pPr algn="ctr"/>
            <a:r>
              <a:rPr lang="fa-IR" sz="3600" dirty="0" smtClean="0">
                <a:solidFill>
                  <a:srgbClr val="006600"/>
                </a:solidFill>
                <a:latin typeface="MMA_Mitra" pitchFamily="2" charset="-78"/>
                <a:ea typeface="Calibri" pitchFamily="34" charset="0"/>
                <a:cs typeface="B Titr" pitchFamily="2" charset="-78"/>
              </a:rPr>
              <a:t>فهم </a:t>
            </a:r>
            <a:r>
              <a:rPr lang="fa-IR" sz="3600" dirty="0">
                <a:solidFill>
                  <a:srgbClr val="006600"/>
                </a:solidFill>
                <a:latin typeface="MMA_Mitra" pitchFamily="2" charset="-78"/>
                <a:ea typeface="Calibri" pitchFamily="34" charset="0"/>
                <a:cs typeface="B Titr" pitchFamily="2" charset="-78"/>
              </a:rPr>
              <a:t>معارف پيچيده‌ى اسلامى </a:t>
            </a:r>
            <a:r>
              <a:rPr lang="fa-IR" sz="3600" dirty="0" smtClean="0">
                <a:solidFill>
                  <a:srgbClr val="006600"/>
                </a:solidFill>
                <a:latin typeface="MMA_Mitra" pitchFamily="2" charset="-78"/>
                <a:ea typeface="Calibri" pitchFamily="34" charset="0"/>
                <a:cs typeface="B Titr" pitchFamily="2" charset="-78"/>
              </a:rPr>
              <a:t>،بالاتر ازفیلسوف ومتخصص</a:t>
            </a:r>
            <a:endParaRPr lang="en-US" sz="3600" dirty="0" smtClean="0">
              <a:solidFill>
                <a:srgbClr val="006600"/>
              </a:solidFill>
              <a:cs typeface="B Titr" pitchFamily="2" charset="-78"/>
            </a:endParaRPr>
          </a:p>
        </p:txBody>
      </p:sp>
    </p:spTree>
    <p:extLst>
      <p:ext uri="{BB962C8B-B14F-4D97-AF65-F5344CB8AC3E}">
        <p14:creationId xmlns:p14="http://schemas.microsoft.com/office/powerpoint/2010/main" val="29193966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Title 1"/>
          <p:cNvSpPr>
            <a:spLocks noGrp="1"/>
          </p:cNvSpPr>
          <p:nvPr>
            <p:ph type="title"/>
          </p:nvPr>
        </p:nvSpPr>
        <p:spPr>
          <a:xfrm>
            <a:off x="1258888" y="-26988"/>
            <a:ext cx="7427912" cy="792163"/>
          </a:xfrm>
        </p:spPr>
        <p:txBody>
          <a:bodyPr/>
          <a:lstStyle/>
          <a:p>
            <a:pPr rtl="1"/>
            <a:r>
              <a:rPr lang="fa-IR" sz="3600" dirty="0" smtClean="0">
                <a:solidFill>
                  <a:srgbClr val="0000FF"/>
                </a:solidFill>
                <a:latin typeface="Arial" pitchFamily="34" charset="0"/>
                <a:cs typeface="B Titr" pitchFamily="2" charset="-78"/>
              </a:rPr>
              <a:t>علم به حقايق اشياء در واقع افضل علوم</a:t>
            </a:r>
            <a:endParaRPr lang="en-US" sz="3600" dirty="0" smtClean="0">
              <a:solidFill>
                <a:srgbClr val="0000FF"/>
              </a:solidFill>
              <a:cs typeface="B Titr" pitchFamily="2" charset="-78"/>
            </a:endParaRPr>
          </a:p>
        </p:txBody>
      </p:sp>
      <p:sp>
        <p:nvSpPr>
          <p:cNvPr id="31747" name="Content Placeholder 2"/>
          <p:cNvSpPr>
            <a:spLocks noGrp="1"/>
          </p:cNvSpPr>
          <p:nvPr>
            <p:ph idx="1"/>
          </p:nvPr>
        </p:nvSpPr>
        <p:spPr>
          <a:xfrm>
            <a:off x="2195513" y="620713"/>
            <a:ext cx="6778625" cy="5040312"/>
          </a:xfrm>
        </p:spPr>
        <p:txBody>
          <a:bodyPr/>
          <a:lstStyle/>
          <a:p>
            <a:pPr algn="just" rtl="1">
              <a:lnSpc>
                <a:spcPct val="200000"/>
              </a:lnSpc>
            </a:pPr>
            <a:r>
              <a:rPr lang="fa-IR" sz="1800" smtClean="0">
                <a:cs typeface="B Titr" pitchFamily="2" charset="-78"/>
              </a:rPr>
              <a:t>فعل حكيمانه آن است كه </a:t>
            </a:r>
            <a:r>
              <a:rPr lang="fa-IR" sz="1800" smtClean="0">
                <a:solidFill>
                  <a:srgbClr val="0000FF"/>
                </a:solidFill>
                <a:cs typeface="B Titr" pitchFamily="2" charset="-78"/>
              </a:rPr>
              <a:t>غايت معقول </a:t>
            </a:r>
            <a:r>
              <a:rPr lang="fa-IR" sz="1800" smtClean="0">
                <a:cs typeface="B Titr" pitchFamily="2" charset="-78"/>
              </a:rPr>
              <a:t>داشته باشد، يعنى </a:t>
            </a:r>
            <a:r>
              <a:rPr lang="fa-IR" sz="1800" smtClean="0">
                <a:solidFill>
                  <a:srgbClr val="006600"/>
                </a:solidFill>
                <a:cs typeface="B Titr" pitchFamily="2" charset="-78"/>
              </a:rPr>
              <a:t>ارجح و اصلح غايات </a:t>
            </a:r>
            <a:r>
              <a:rPr lang="fa-IR" sz="1800" smtClean="0">
                <a:cs typeface="B Titr" pitchFamily="2" charset="-78"/>
              </a:rPr>
              <a:t>از </a:t>
            </a:r>
            <a:r>
              <a:rPr lang="fa-IR" sz="1800" smtClean="0">
                <a:solidFill>
                  <a:srgbClr val="CC0066"/>
                </a:solidFill>
                <a:cs typeface="B Titr" pitchFamily="2" charset="-78"/>
              </a:rPr>
              <a:t>اصلح و ارجح طرق </a:t>
            </a:r>
            <a:r>
              <a:rPr lang="fa-IR" sz="1800" smtClean="0">
                <a:cs typeface="B Titr" pitchFamily="2" charset="-78"/>
              </a:rPr>
              <a:t>در نظر گرفته شده باشد كه طبعاً عملى است مقرون به خرد و انديشه و ترجيح عقلانى.</a:t>
            </a:r>
          </a:p>
          <a:p>
            <a:pPr algn="just" rtl="1">
              <a:lnSpc>
                <a:spcPct val="200000"/>
              </a:lnSpc>
            </a:pPr>
            <a:r>
              <a:rPr lang="fa-IR" sz="1800" smtClean="0">
                <a:cs typeface="B Titr" pitchFamily="2" charset="-78"/>
              </a:rPr>
              <a:t>فعل حكيمانه فعلى است كه </a:t>
            </a:r>
            <a:r>
              <a:rPr lang="fa-IR" sz="1800" smtClean="0">
                <a:solidFill>
                  <a:srgbClr val="FF0000"/>
                </a:solidFill>
                <a:cs typeface="B Titr" pitchFamily="2" charset="-78"/>
              </a:rPr>
              <a:t>حتى به طور نسبى نيز فاقد غايت و غرض نباشد</a:t>
            </a:r>
            <a:r>
              <a:rPr lang="fa-IR" sz="1800" smtClean="0">
                <a:cs typeface="B Titr" pitchFamily="2" charset="-78"/>
              </a:rPr>
              <a:t>، و به عبارت ديگر، غرض معقول داشته باشد، و علاوه بر غرض معقول داشتن، توأم با انتخاب اصلح و ارجح بوده باشد.</a:t>
            </a:r>
          </a:p>
          <a:p>
            <a:pPr algn="just" rtl="1">
              <a:lnSpc>
                <a:spcPct val="200000"/>
              </a:lnSpc>
            </a:pPr>
            <a:r>
              <a:rPr lang="fa-IR" sz="1800" smtClean="0">
                <a:cs typeface="B Titr" pitchFamily="2" charset="-78"/>
              </a:rPr>
              <a:t>پس حكيمانه بودن فعل انسان، بستگى دارد به غايت داشتن و غرض داشتن آن، آن هم غايت و غرض عقل پسند كه با تشخيص اصلح و ارجح توأم باشد. </a:t>
            </a:r>
            <a:r>
              <a:rPr lang="fa-IR" sz="1400" smtClean="0">
                <a:cs typeface="B Titr" pitchFamily="2" charset="-78"/>
              </a:rPr>
              <a:t>(شهید مطهری(ره) ،يادداشت‏ها، ج‏7، ص: 107الی108)</a:t>
            </a:r>
          </a:p>
        </p:txBody>
      </p:sp>
      <p:sp>
        <p:nvSpPr>
          <p:cNvPr id="4" name="Rounded Rectangle 3"/>
          <p:cNvSpPr/>
          <p:nvPr/>
        </p:nvSpPr>
        <p:spPr>
          <a:xfrm>
            <a:off x="34925" y="836613"/>
            <a:ext cx="2160588" cy="453707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1800" dirty="0">
                <a:solidFill>
                  <a:srgbClr val="0000FF"/>
                </a:solidFill>
                <a:cs typeface="B Titr" pitchFamily="2" charset="-78"/>
              </a:rPr>
              <a:t>غايت معقول</a:t>
            </a:r>
          </a:p>
          <a:p>
            <a:pPr algn="ctr">
              <a:lnSpc>
                <a:spcPct val="200000"/>
              </a:lnSpc>
              <a:defRPr/>
            </a:pPr>
            <a:r>
              <a:rPr lang="fa-IR" sz="1800" dirty="0">
                <a:solidFill>
                  <a:srgbClr val="0000FF"/>
                </a:solidFill>
                <a:cs typeface="B Titr" pitchFamily="2" charset="-78"/>
              </a:rPr>
              <a:t>(علم به حقايق)</a:t>
            </a:r>
          </a:p>
          <a:p>
            <a:pPr algn="ctr">
              <a:lnSpc>
                <a:spcPct val="200000"/>
              </a:lnSpc>
              <a:defRPr/>
            </a:pPr>
            <a:endParaRPr lang="fa-IR" sz="1800" dirty="0">
              <a:solidFill>
                <a:srgbClr val="0000FF"/>
              </a:solidFill>
              <a:cs typeface="B Titr" pitchFamily="2" charset="-78"/>
            </a:endParaRPr>
          </a:p>
          <a:p>
            <a:pPr algn="ctr">
              <a:lnSpc>
                <a:spcPct val="200000"/>
              </a:lnSpc>
              <a:defRPr/>
            </a:pPr>
            <a:endParaRPr lang="fa-IR" sz="1800" dirty="0">
              <a:solidFill>
                <a:srgbClr val="0000FF"/>
              </a:solidFill>
              <a:cs typeface="B Titr" pitchFamily="2" charset="-78"/>
            </a:endParaRPr>
          </a:p>
          <a:p>
            <a:pPr algn="ctr">
              <a:lnSpc>
                <a:spcPct val="200000"/>
              </a:lnSpc>
              <a:defRPr/>
            </a:pPr>
            <a:endParaRPr lang="fa-IR" sz="1800" dirty="0">
              <a:solidFill>
                <a:srgbClr val="0000FF"/>
              </a:solidFill>
              <a:cs typeface="B Titr" pitchFamily="2" charset="-78"/>
            </a:endParaRPr>
          </a:p>
          <a:p>
            <a:pPr algn="ctr">
              <a:lnSpc>
                <a:spcPct val="200000"/>
              </a:lnSpc>
              <a:defRPr/>
            </a:pPr>
            <a:endParaRPr lang="fa-IR" sz="1800" dirty="0">
              <a:solidFill>
                <a:srgbClr val="CC0066"/>
              </a:solidFill>
              <a:cs typeface="B Titr" pitchFamily="2" charset="-78"/>
            </a:endParaRPr>
          </a:p>
          <a:p>
            <a:pPr algn="ctr">
              <a:lnSpc>
                <a:spcPct val="200000"/>
              </a:lnSpc>
              <a:defRPr/>
            </a:pPr>
            <a:endParaRPr lang="fa-IR" sz="1800" b="1" dirty="0">
              <a:solidFill>
                <a:srgbClr val="CC0066"/>
              </a:solidFill>
              <a:cs typeface="B Titr" pitchFamily="2" charset="-78"/>
            </a:endParaRPr>
          </a:p>
          <a:p>
            <a:pPr algn="ctr">
              <a:lnSpc>
                <a:spcPct val="200000"/>
              </a:lnSpc>
              <a:defRPr/>
            </a:pPr>
            <a:endParaRPr lang="fa-IR" sz="1800" b="1" dirty="0">
              <a:solidFill>
                <a:srgbClr val="CC0066"/>
              </a:solidFill>
              <a:cs typeface="B Titr" pitchFamily="2" charset="-78"/>
            </a:endParaRPr>
          </a:p>
          <a:p>
            <a:pPr algn="ctr">
              <a:lnSpc>
                <a:spcPct val="200000"/>
              </a:lnSpc>
              <a:defRPr/>
            </a:pPr>
            <a:endParaRPr lang="fa-IR" sz="1800" b="1" dirty="0">
              <a:solidFill>
                <a:srgbClr val="0000FF"/>
              </a:solidFill>
              <a:cs typeface="B Titr" pitchFamily="2" charset="-78"/>
            </a:endParaRPr>
          </a:p>
        </p:txBody>
      </p:sp>
      <p:sp>
        <p:nvSpPr>
          <p:cNvPr id="5" name="Rounded Rectangle 4"/>
          <p:cNvSpPr/>
          <p:nvPr/>
        </p:nvSpPr>
        <p:spPr>
          <a:xfrm>
            <a:off x="261938" y="1844675"/>
            <a:ext cx="1728787" cy="3384550"/>
          </a:xfrm>
          <a:prstGeom prst="round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2000" dirty="0">
                <a:solidFill>
                  <a:schemeClr val="tx1"/>
                </a:solidFill>
                <a:cs typeface="B Titr" pitchFamily="2" charset="-78"/>
              </a:rPr>
              <a:t>ارجح و اصلح غايات</a:t>
            </a: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p:txBody>
      </p:sp>
      <p:sp>
        <p:nvSpPr>
          <p:cNvPr id="6" name="Rounded Rectangle 5"/>
          <p:cNvSpPr/>
          <p:nvPr/>
        </p:nvSpPr>
        <p:spPr>
          <a:xfrm>
            <a:off x="406400" y="3284538"/>
            <a:ext cx="1439863" cy="1800225"/>
          </a:xfrm>
          <a:prstGeom prst="roundRect">
            <a:avLst/>
          </a:prstGeom>
          <a:solidFill>
            <a:srgbClr val="CC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2000" dirty="0">
                <a:solidFill>
                  <a:schemeClr val="tx1"/>
                </a:solidFill>
                <a:cs typeface="B Titr" pitchFamily="2" charset="-78"/>
              </a:rPr>
              <a:t>اصلح و ارجح طرق</a:t>
            </a:r>
            <a:endParaRPr lang="fa-IR" sz="2000" b="1" dirty="0">
              <a:solidFill>
                <a:schemeClr val="tx1"/>
              </a:solidFill>
              <a:cs typeface="B Titr" pitchFamily="2" charset="-78"/>
            </a:endParaRPr>
          </a:p>
        </p:txBody>
      </p:sp>
      <p:pic>
        <p:nvPicPr>
          <p:cNvPr id="31751" name="Picture 4" descr="untitle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0"/>
            <a:ext cx="7143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Content Placeholder 2"/>
          <p:cNvSpPr txBox="1">
            <a:spLocks/>
          </p:cNvSpPr>
          <p:nvPr/>
        </p:nvSpPr>
        <p:spPr bwMode="auto">
          <a:xfrm>
            <a:off x="107950" y="5589588"/>
            <a:ext cx="89281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Tahoma" pitchFamily="34" charset="0"/>
                <a:cs typeface="Nazanin" pitchFamily="2" charset="-78"/>
              </a:defRPr>
            </a:lvl1pPr>
            <a:lvl2pPr marL="742950" indent="-285750" eaLnBrk="0" hangingPunct="0">
              <a:defRPr sz="3200">
                <a:solidFill>
                  <a:schemeClr val="tx1"/>
                </a:solidFill>
                <a:latin typeface="Tahoma" pitchFamily="34" charset="0"/>
                <a:cs typeface="Nazanin" pitchFamily="2" charset="-78"/>
              </a:defRPr>
            </a:lvl2pPr>
            <a:lvl3pPr marL="1143000" indent="-228600" eaLnBrk="0" hangingPunct="0">
              <a:defRPr sz="3200">
                <a:solidFill>
                  <a:schemeClr val="tx1"/>
                </a:solidFill>
                <a:latin typeface="Tahoma" pitchFamily="34" charset="0"/>
                <a:cs typeface="Nazanin" pitchFamily="2" charset="-78"/>
              </a:defRPr>
            </a:lvl3pPr>
            <a:lvl4pPr marL="1600200" indent="-228600" eaLnBrk="0" hangingPunct="0">
              <a:defRPr sz="3200">
                <a:solidFill>
                  <a:schemeClr val="tx1"/>
                </a:solidFill>
                <a:latin typeface="Tahoma" pitchFamily="34" charset="0"/>
                <a:cs typeface="Nazanin" pitchFamily="2" charset="-78"/>
              </a:defRPr>
            </a:lvl4pPr>
            <a:lvl5pPr marL="2057400" indent="-228600" eaLnBrk="0" hangingPunct="0">
              <a:defRPr sz="3200">
                <a:solidFill>
                  <a:schemeClr val="tx1"/>
                </a:solidFill>
                <a:latin typeface="Tahoma" pitchFamily="34" charset="0"/>
                <a:cs typeface="Nazanin" pitchFamily="2" charset="-78"/>
              </a:defRPr>
            </a:lvl5pPr>
            <a:lvl6pPr marL="2514600" indent="-228600" algn="ctr" rtl="1" eaLnBrk="0" fontAlgn="base" hangingPunct="0">
              <a:spcBef>
                <a:spcPct val="0"/>
              </a:spcBef>
              <a:spcAft>
                <a:spcPct val="0"/>
              </a:spcAft>
              <a:defRPr sz="3200">
                <a:solidFill>
                  <a:schemeClr val="tx1"/>
                </a:solidFill>
                <a:latin typeface="Tahoma" pitchFamily="34" charset="0"/>
                <a:cs typeface="Nazanin" pitchFamily="2" charset="-78"/>
              </a:defRPr>
            </a:lvl6pPr>
            <a:lvl7pPr marL="2971800" indent="-228600" algn="ctr" rtl="1" eaLnBrk="0" fontAlgn="base" hangingPunct="0">
              <a:spcBef>
                <a:spcPct val="0"/>
              </a:spcBef>
              <a:spcAft>
                <a:spcPct val="0"/>
              </a:spcAft>
              <a:defRPr sz="3200">
                <a:solidFill>
                  <a:schemeClr val="tx1"/>
                </a:solidFill>
                <a:latin typeface="Tahoma" pitchFamily="34" charset="0"/>
                <a:cs typeface="Nazanin" pitchFamily="2" charset="-78"/>
              </a:defRPr>
            </a:lvl7pPr>
            <a:lvl8pPr marL="3429000" indent="-228600" algn="ctr" rtl="1" eaLnBrk="0" fontAlgn="base" hangingPunct="0">
              <a:spcBef>
                <a:spcPct val="0"/>
              </a:spcBef>
              <a:spcAft>
                <a:spcPct val="0"/>
              </a:spcAft>
              <a:defRPr sz="3200">
                <a:solidFill>
                  <a:schemeClr val="tx1"/>
                </a:solidFill>
                <a:latin typeface="Tahoma" pitchFamily="34" charset="0"/>
                <a:cs typeface="Nazanin" pitchFamily="2" charset="-78"/>
              </a:defRPr>
            </a:lvl8pPr>
            <a:lvl9pPr marL="3886200" indent="-228600" algn="ctr" rtl="1" eaLnBrk="0" fontAlgn="base" hangingPunct="0">
              <a:spcBef>
                <a:spcPct val="0"/>
              </a:spcBef>
              <a:spcAft>
                <a:spcPct val="0"/>
              </a:spcAft>
              <a:defRPr sz="3200">
                <a:solidFill>
                  <a:schemeClr val="tx1"/>
                </a:solidFill>
                <a:latin typeface="Tahoma" pitchFamily="34" charset="0"/>
                <a:cs typeface="Nazanin" pitchFamily="2" charset="-78"/>
              </a:defRPr>
            </a:lvl9pPr>
          </a:lstStyle>
          <a:p>
            <a:pPr algn="just">
              <a:lnSpc>
                <a:spcPct val="200000"/>
              </a:lnSpc>
              <a:spcBef>
                <a:spcPct val="20000"/>
              </a:spcBef>
            </a:pPr>
            <a:r>
              <a:rPr lang="fa-IR" sz="1600" dirty="0">
                <a:solidFill>
                  <a:srgbClr val="0000FF"/>
                </a:solidFill>
                <a:latin typeface="Arial" pitchFamily="34" charset="0"/>
                <a:cs typeface="B Titr" pitchFamily="2" charset="-78"/>
              </a:rPr>
              <a:t>«حكيم» آن كسى است كه علم به حقايق اشياء دارد. علم به حقايق اشياء در واقع افضل علوم است. </a:t>
            </a:r>
            <a:r>
              <a:rPr lang="fa-IR" sz="1600" dirty="0">
                <a:solidFill>
                  <a:srgbClr val="FF0000"/>
                </a:solidFill>
                <a:latin typeface="Arial" pitchFamily="34" charset="0"/>
                <a:cs typeface="B Titr" pitchFamily="2" charset="-78"/>
              </a:rPr>
              <a:t>ممكن است كه انسان درباره اشياء اطلاعاتى و علومى داشته باشد، ولى اينها علم به حقايق اشياء نباشند</a:t>
            </a:r>
            <a:r>
              <a:rPr lang="fa-IR" sz="1600" dirty="0">
                <a:latin typeface="Arial" pitchFamily="34" charset="0"/>
                <a:cs typeface="B Titr" pitchFamily="2" charset="-78"/>
              </a:rPr>
              <a:t>. </a:t>
            </a:r>
            <a:r>
              <a:rPr lang="fa-IR" sz="1200" dirty="0">
                <a:latin typeface="Arial" pitchFamily="34" charset="0"/>
                <a:cs typeface="B Titr" pitchFamily="2" charset="-78"/>
              </a:rPr>
              <a:t>( شهيدمطهرى(ره)،مجموعه‏آثار، ج‏8  ص : 408)</a:t>
            </a:r>
            <a:endParaRPr lang="en-US" sz="1600" dirty="0">
              <a:latin typeface="Arial" pitchFamily="34" charset="0"/>
              <a:cs typeface="B Titr" pitchFamily="2" charset="-78"/>
            </a:endParaRPr>
          </a:p>
        </p:txBody>
      </p:sp>
    </p:spTree>
    <p:extLst>
      <p:ext uri="{BB962C8B-B14F-4D97-AF65-F5344CB8AC3E}">
        <p14:creationId xmlns:p14="http://schemas.microsoft.com/office/powerpoint/2010/main" val="10834481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251520" y="44450"/>
            <a:ext cx="8229600" cy="561975"/>
          </a:xfrm>
        </p:spPr>
        <p:txBody>
          <a:bodyPr>
            <a:noAutofit/>
          </a:bodyPr>
          <a:lstStyle/>
          <a:p>
            <a:pPr rtl="1"/>
            <a:r>
              <a:rPr lang="fa-IR" sz="3200" dirty="0" smtClean="0">
                <a:solidFill>
                  <a:srgbClr val="0000FF"/>
                </a:solidFill>
                <a:cs typeface="B Titr" pitchFamily="2" charset="-78"/>
              </a:rPr>
              <a:t>ترکیب كمال دانائى</a:t>
            </a:r>
            <a:r>
              <a:rPr lang="fa-IR" sz="3200" dirty="0">
                <a:cs typeface="B Titr" pitchFamily="2" charset="-78"/>
              </a:rPr>
              <a:t> </a:t>
            </a:r>
            <a:r>
              <a:rPr lang="fa-IR" sz="3200" dirty="0" smtClean="0">
                <a:cs typeface="B Titr" pitchFamily="2" charset="-78"/>
              </a:rPr>
              <a:t>با </a:t>
            </a:r>
            <a:r>
              <a:rPr lang="fa-IR" sz="3200" dirty="0" smtClean="0">
                <a:solidFill>
                  <a:srgbClr val="006600"/>
                </a:solidFill>
                <a:cs typeface="B Titr" pitchFamily="2" charset="-78"/>
              </a:rPr>
              <a:t>بهترين هدفها</a:t>
            </a:r>
            <a:r>
              <a:rPr lang="fa-IR" sz="3200" dirty="0">
                <a:cs typeface="B Titr" pitchFamily="2" charset="-78"/>
              </a:rPr>
              <a:t> </a:t>
            </a:r>
            <a:r>
              <a:rPr lang="fa-IR" sz="3200" dirty="0" smtClean="0">
                <a:cs typeface="B Titr" pitchFamily="2" charset="-78"/>
              </a:rPr>
              <a:t>و با بهترین وسیله ها</a:t>
            </a:r>
            <a:endParaRPr lang="en-US" sz="3200" dirty="0" smtClean="0">
              <a:solidFill>
                <a:srgbClr val="0000FF"/>
              </a:solidFill>
              <a:cs typeface="B Titr" pitchFamily="2" charset="-78"/>
            </a:endParaRPr>
          </a:p>
        </p:txBody>
      </p:sp>
      <p:sp>
        <p:nvSpPr>
          <p:cNvPr id="32771" name="Content Placeholder 2"/>
          <p:cNvSpPr>
            <a:spLocks noGrp="1"/>
          </p:cNvSpPr>
          <p:nvPr>
            <p:ph idx="1"/>
          </p:nvPr>
        </p:nvSpPr>
        <p:spPr>
          <a:xfrm>
            <a:off x="2339975" y="620713"/>
            <a:ext cx="6696075" cy="5903912"/>
          </a:xfrm>
        </p:spPr>
        <p:txBody>
          <a:bodyPr/>
          <a:lstStyle/>
          <a:p>
            <a:pPr marL="0" indent="0" algn="just" rtl="1">
              <a:lnSpc>
                <a:spcPct val="200000"/>
              </a:lnSpc>
              <a:buFontTx/>
              <a:buNone/>
            </a:pPr>
            <a:r>
              <a:rPr lang="fa-IR" sz="1800" dirty="0" smtClean="0">
                <a:cs typeface="B Titr" pitchFamily="2" charset="-78"/>
              </a:rPr>
              <a:t>عليهذا انسان </a:t>
            </a:r>
            <a:r>
              <a:rPr lang="fa-IR" sz="1800" u="sng" dirty="0" smtClean="0">
                <a:cs typeface="B Titr" pitchFamily="2" charset="-78"/>
              </a:rPr>
              <a:t>حكيم انسانى </a:t>
            </a:r>
            <a:r>
              <a:rPr lang="fa-IR" sz="1800" dirty="0" smtClean="0">
                <a:cs typeface="B Titr" pitchFamily="2" charset="-78"/>
              </a:rPr>
              <a:t>است كه:</a:t>
            </a:r>
          </a:p>
          <a:p>
            <a:pPr marL="0" indent="0" algn="just" rtl="1">
              <a:lnSpc>
                <a:spcPct val="200000"/>
              </a:lnSpc>
              <a:buFontTx/>
              <a:buAutoNum type="arabicPeriod"/>
            </a:pPr>
            <a:r>
              <a:rPr lang="fa-IR" sz="1800" dirty="0" smtClean="0">
                <a:solidFill>
                  <a:srgbClr val="0000FF"/>
                </a:solidFill>
                <a:cs typeface="B Titr" pitchFamily="2" charset="-78"/>
              </a:rPr>
              <a:t>اوّلا دركار خود، غايت و غرضى دارد،</a:t>
            </a:r>
          </a:p>
          <a:p>
            <a:pPr marL="0" indent="0" algn="just" rtl="1">
              <a:lnSpc>
                <a:spcPct val="200000"/>
              </a:lnSpc>
              <a:buFontTx/>
              <a:buAutoNum type="arabicPeriod"/>
            </a:pPr>
            <a:r>
              <a:rPr lang="fa-IR" sz="1800" dirty="0" smtClean="0">
                <a:solidFill>
                  <a:srgbClr val="006600"/>
                </a:solidFill>
                <a:cs typeface="B Titr" pitchFamily="2" charset="-78"/>
              </a:rPr>
              <a:t>ثانيا در ميان هدفها و غرضها اصلح و ارجح را انتخاب مى‏كند، </a:t>
            </a:r>
          </a:p>
          <a:p>
            <a:pPr marL="0" indent="0" algn="just" rtl="1">
              <a:lnSpc>
                <a:spcPct val="200000"/>
              </a:lnSpc>
              <a:buFontTx/>
              <a:buAutoNum type="arabicPeriod"/>
            </a:pPr>
            <a:r>
              <a:rPr lang="fa-IR" sz="1800" dirty="0" smtClean="0">
                <a:solidFill>
                  <a:srgbClr val="CC0066"/>
                </a:solidFill>
                <a:cs typeface="B Titr" pitchFamily="2" charset="-78"/>
              </a:rPr>
              <a:t>ثالثا براى وصول به غرض اصلح و ارجح  بهترين وسيله و نزديك‏ترين راه را انتخاب مى‏كند</a:t>
            </a:r>
            <a:r>
              <a:rPr lang="fa-IR" sz="1800" dirty="0" smtClean="0">
                <a:cs typeface="B Titr" pitchFamily="2" charset="-78"/>
              </a:rPr>
              <a:t>. </a:t>
            </a:r>
          </a:p>
          <a:p>
            <a:pPr marL="0" indent="0" algn="just" rtl="1">
              <a:lnSpc>
                <a:spcPct val="200000"/>
              </a:lnSpc>
              <a:buFontTx/>
              <a:buNone/>
            </a:pPr>
            <a:r>
              <a:rPr lang="fa-IR" sz="1800" dirty="0" smtClean="0">
                <a:cs typeface="B Titr" pitchFamily="2" charset="-78"/>
              </a:rPr>
              <a:t>به عبارت ديگر: حكمت يا حكيم بودن انسان عبارت است از اينكه انسان از روى </a:t>
            </a:r>
            <a:r>
              <a:rPr lang="fa-IR" sz="1800" dirty="0" smtClean="0">
                <a:solidFill>
                  <a:srgbClr val="0000FF"/>
                </a:solidFill>
                <a:cs typeface="B Titr" pitchFamily="2" charset="-78"/>
              </a:rPr>
              <a:t>كمال دانائى</a:t>
            </a:r>
            <a:r>
              <a:rPr lang="fa-IR" sz="1800" dirty="0" smtClean="0">
                <a:cs typeface="B Titr" pitchFamily="2" charset="-78"/>
              </a:rPr>
              <a:t>، براى </a:t>
            </a:r>
            <a:r>
              <a:rPr lang="fa-IR" sz="1800" dirty="0" smtClean="0">
                <a:solidFill>
                  <a:srgbClr val="006600"/>
                </a:solidFill>
                <a:cs typeface="B Titr" pitchFamily="2" charset="-78"/>
              </a:rPr>
              <a:t>بهترين هدفها</a:t>
            </a:r>
            <a:r>
              <a:rPr lang="fa-IR" sz="1800" dirty="0" smtClean="0">
                <a:cs typeface="B Titr" pitchFamily="2" charset="-78"/>
              </a:rPr>
              <a:t>، بهترين </a:t>
            </a:r>
            <a:r>
              <a:rPr lang="fa-IR" sz="1800" dirty="0" smtClean="0">
                <a:solidFill>
                  <a:srgbClr val="CC0066"/>
                </a:solidFill>
                <a:cs typeface="B Titr" pitchFamily="2" charset="-78"/>
              </a:rPr>
              <a:t>شرائط ممكن </a:t>
            </a:r>
            <a:r>
              <a:rPr lang="fa-IR" sz="1800" dirty="0" smtClean="0">
                <a:cs typeface="B Titr" pitchFamily="2" charset="-78"/>
              </a:rPr>
              <a:t>را انتخاب كند؛</a:t>
            </a:r>
          </a:p>
          <a:p>
            <a:pPr marL="0" indent="0" algn="just" rtl="1">
              <a:lnSpc>
                <a:spcPct val="200000"/>
              </a:lnSpc>
              <a:buFontTx/>
              <a:buNone/>
            </a:pPr>
            <a:r>
              <a:rPr lang="fa-IR" sz="1800" dirty="0" smtClean="0">
                <a:cs typeface="B Titr" pitchFamily="2" charset="-78"/>
              </a:rPr>
              <a:t>و به تعبير ديگر: حكمت يا حكيم بودن مستلزم اين است كه انسان </a:t>
            </a:r>
            <a:r>
              <a:rPr lang="fa-IR" sz="1800" dirty="0" smtClean="0">
                <a:solidFill>
                  <a:srgbClr val="0000FF"/>
                </a:solidFill>
                <a:cs typeface="B Titr" pitchFamily="2" charset="-78"/>
              </a:rPr>
              <a:t>در برابر همه «چرا» ها يك «براى» داشته باشد</a:t>
            </a:r>
            <a:r>
              <a:rPr lang="fa-IR" sz="1800" dirty="0" smtClean="0">
                <a:cs typeface="B Titr" pitchFamily="2" charset="-78"/>
              </a:rPr>
              <a:t>، خواه آن «چرا» ها به </a:t>
            </a:r>
            <a:r>
              <a:rPr lang="fa-IR" sz="1800" dirty="0" smtClean="0">
                <a:solidFill>
                  <a:srgbClr val="006600"/>
                </a:solidFill>
                <a:cs typeface="B Titr" pitchFamily="2" charset="-78"/>
              </a:rPr>
              <a:t>انتخاب هدف </a:t>
            </a:r>
            <a:r>
              <a:rPr lang="fa-IR" sz="1800" dirty="0" smtClean="0">
                <a:cs typeface="B Titr" pitchFamily="2" charset="-78"/>
              </a:rPr>
              <a:t>مربوط باشد يا به </a:t>
            </a:r>
            <a:r>
              <a:rPr lang="fa-IR" sz="1800" dirty="0" smtClean="0">
                <a:solidFill>
                  <a:srgbClr val="CC0066"/>
                </a:solidFill>
                <a:cs typeface="B Titr" pitchFamily="2" charset="-78"/>
              </a:rPr>
              <a:t>انتخاب وسيله</a:t>
            </a:r>
            <a:r>
              <a:rPr lang="fa-IR" sz="1800" dirty="0" smtClean="0">
                <a:cs typeface="B Titr" pitchFamily="2" charset="-78"/>
              </a:rPr>
              <a:t>». </a:t>
            </a:r>
            <a:r>
              <a:rPr lang="fa-IR" sz="1400" dirty="0" smtClean="0">
                <a:cs typeface="B Titr" pitchFamily="2" charset="-78"/>
              </a:rPr>
              <a:t>(شهید مطهری(ره) ،يادداشت‏ها، ج‏7، ص: 107الی108)</a:t>
            </a:r>
          </a:p>
        </p:txBody>
      </p:sp>
      <p:sp>
        <p:nvSpPr>
          <p:cNvPr id="4" name="Rounded Rectangle 3"/>
          <p:cNvSpPr/>
          <p:nvPr/>
        </p:nvSpPr>
        <p:spPr>
          <a:xfrm>
            <a:off x="35496" y="791740"/>
            <a:ext cx="2232025" cy="5589588"/>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2000" dirty="0">
                <a:solidFill>
                  <a:srgbClr val="0000FF"/>
                </a:solidFill>
                <a:cs typeface="B Titr" pitchFamily="2" charset="-78"/>
              </a:rPr>
              <a:t>غايت و هدف معقول</a:t>
            </a:r>
          </a:p>
          <a:p>
            <a:pPr>
              <a:lnSpc>
                <a:spcPct val="200000"/>
              </a:lnSpc>
              <a:defRPr/>
            </a:pPr>
            <a:r>
              <a:rPr lang="fa-IR" sz="1050" dirty="0">
                <a:solidFill>
                  <a:srgbClr val="0000FF"/>
                </a:solidFill>
                <a:cs typeface="B Titr" pitchFamily="2" charset="-78"/>
              </a:rPr>
              <a:t>(علم به حقايق/کمال دانایی)</a:t>
            </a:r>
          </a:p>
          <a:p>
            <a:pPr>
              <a:lnSpc>
                <a:spcPct val="200000"/>
              </a:lnSpc>
              <a:defRPr/>
            </a:pPr>
            <a:endParaRPr lang="fa-IR" sz="2000" dirty="0">
              <a:solidFill>
                <a:srgbClr val="0000FF"/>
              </a:solidFill>
              <a:cs typeface="B Titr" pitchFamily="2" charset="-78"/>
            </a:endParaRPr>
          </a:p>
          <a:p>
            <a:pPr>
              <a:lnSpc>
                <a:spcPct val="200000"/>
              </a:lnSpc>
              <a:defRPr/>
            </a:pPr>
            <a:endParaRPr lang="fa-IR" sz="2000" dirty="0">
              <a:solidFill>
                <a:srgbClr val="0000FF"/>
              </a:solidFill>
              <a:cs typeface="B Titr" pitchFamily="2" charset="-78"/>
            </a:endParaRPr>
          </a:p>
          <a:p>
            <a:pPr>
              <a:lnSpc>
                <a:spcPct val="200000"/>
              </a:lnSpc>
              <a:defRPr/>
            </a:pPr>
            <a:endParaRPr lang="fa-IR" sz="2000" dirty="0">
              <a:solidFill>
                <a:srgbClr val="0000FF"/>
              </a:solidFill>
              <a:cs typeface="B Titr" pitchFamily="2" charset="-78"/>
            </a:endParaRPr>
          </a:p>
          <a:p>
            <a:pPr>
              <a:lnSpc>
                <a:spcPct val="200000"/>
              </a:lnSpc>
              <a:defRPr/>
            </a:pPr>
            <a:endParaRPr lang="fa-IR" sz="2000" dirty="0">
              <a:solidFill>
                <a:srgbClr val="CC0066"/>
              </a:solidFill>
              <a:cs typeface="B Titr" pitchFamily="2" charset="-78"/>
            </a:endParaRPr>
          </a:p>
          <a:p>
            <a:pPr>
              <a:lnSpc>
                <a:spcPct val="200000"/>
              </a:lnSpc>
              <a:defRPr/>
            </a:pPr>
            <a:endParaRPr lang="fa-IR" sz="2000" b="1" dirty="0">
              <a:solidFill>
                <a:srgbClr val="CC0066"/>
              </a:solidFill>
              <a:cs typeface="B Titr" pitchFamily="2" charset="-78"/>
            </a:endParaRPr>
          </a:p>
          <a:p>
            <a:pPr>
              <a:lnSpc>
                <a:spcPct val="200000"/>
              </a:lnSpc>
              <a:defRPr/>
            </a:pPr>
            <a:endParaRPr lang="fa-IR" sz="2000" b="1" dirty="0">
              <a:solidFill>
                <a:srgbClr val="CC0066"/>
              </a:solidFill>
              <a:cs typeface="B Titr" pitchFamily="2" charset="-78"/>
            </a:endParaRPr>
          </a:p>
          <a:p>
            <a:pPr>
              <a:lnSpc>
                <a:spcPct val="200000"/>
              </a:lnSpc>
              <a:defRPr/>
            </a:pPr>
            <a:endParaRPr lang="fa-IR" sz="2000" b="1" dirty="0">
              <a:solidFill>
                <a:srgbClr val="0000FF"/>
              </a:solidFill>
              <a:cs typeface="B Titr" pitchFamily="2" charset="-78"/>
            </a:endParaRPr>
          </a:p>
        </p:txBody>
      </p:sp>
      <p:sp>
        <p:nvSpPr>
          <p:cNvPr id="5" name="Rounded Rectangle 4"/>
          <p:cNvSpPr/>
          <p:nvPr/>
        </p:nvSpPr>
        <p:spPr>
          <a:xfrm>
            <a:off x="179958" y="2852315"/>
            <a:ext cx="1882775" cy="3384550"/>
          </a:xfrm>
          <a:prstGeom prst="round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2000" dirty="0">
                <a:solidFill>
                  <a:schemeClr val="tx1"/>
                </a:solidFill>
                <a:cs typeface="B Titr" pitchFamily="2" charset="-78"/>
              </a:rPr>
              <a:t>ارجح و اصلح غايات و اهداف </a:t>
            </a: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a:p>
            <a:pPr>
              <a:lnSpc>
                <a:spcPct val="200000"/>
              </a:lnSpc>
              <a:defRPr/>
            </a:pPr>
            <a:endParaRPr lang="fa-IR" sz="2000" dirty="0">
              <a:solidFill>
                <a:schemeClr val="tx1"/>
              </a:solidFill>
              <a:cs typeface="B Titr" pitchFamily="2" charset="-78"/>
            </a:endParaRPr>
          </a:p>
        </p:txBody>
      </p:sp>
      <p:sp>
        <p:nvSpPr>
          <p:cNvPr id="6" name="Rounded Rectangle 5"/>
          <p:cNvSpPr/>
          <p:nvPr/>
        </p:nvSpPr>
        <p:spPr>
          <a:xfrm>
            <a:off x="324421" y="4365203"/>
            <a:ext cx="1655762" cy="1800225"/>
          </a:xfrm>
          <a:prstGeom prst="roundRect">
            <a:avLst/>
          </a:prstGeom>
          <a:solidFill>
            <a:srgbClr val="CC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200000"/>
              </a:lnSpc>
              <a:defRPr/>
            </a:pPr>
            <a:r>
              <a:rPr lang="fa-IR" sz="1800" dirty="0">
                <a:solidFill>
                  <a:schemeClr val="tx1"/>
                </a:solidFill>
                <a:cs typeface="B Titr" pitchFamily="2" charset="-78"/>
              </a:rPr>
              <a:t>اصلح و ارجح طرق</a:t>
            </a:r>
          </a:p>
          <a:p>
            <a:pPr>
              <a:lnSpc>
                <a:spcPct val="200000"/>
              </a:lnSpc>
              <a:defRPr/>
            </a:pPr>
            <a:r>
              <a:rPr lang="fa-IR" sz="900" b="1" dirty="0">
                <a:solidFill>
                  <a:schemeClr val="tx1"/>
                </a:solidFill>
                <a:cs typeface="B Titr" pitchFamily="2" charset="-78"/>
              </a:rPr>
              <a:t>(بهترین وسیله و نزدیکترین راه)</a:t>
            </a:r>
          </a:p>
        </p:txBody>
      </p:sp>
      <p:pic>
        <p:nvPicPr>
          <p:cNvPr id="32775" name="Picture 4" descr="untitle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0"/>
            <a:ext cx="7143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0047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881606" cy="1800200"/>
          </a:xfrm>
        </p:spPr>
        <p:txBody>
          <a:bodyPr>
            <a:noAutofit/>
          </a:bodyPr>
          <a:lstStyle/>
          <a:p>
            <a:pPr algn="ctr">
              <a:lnSpc>
                <a:spcPct val="150000"/>
              </a:lnSpc>
            </a:pPr>
            <a: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چالش بین </a:t>
            </a:r>
            <a:b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br>
            <a: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rPr>
              <a:t>عمل دفعی وسریع      و   عمل تدریجی وآرام</a:t>
            </a:r>
            <a:endParaRPr lang="en-US"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cs typeface="B Titr" pitchFamily="2" charset="-78"/>
            </a:endParaRPr>
          </a:p>
        </p:txBody>
      </p:sp>
      <p:sp>
        <p:nvSpPr>
          <p:cNvPr id="13" name="Rounded Rectangle 12"/>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8</a:t>
            </a:r>
            <a:endParaRPr lang="en-US" sz="9600" dirty="0">
              <a:solidFill>
                <a:schemeClr val="bg1"/>
              </a:solidFill>
            </a:endParaRPr>
          </a:p>
        </p:txBody>
      </p:sp>
    </p:spTree>
    <p:extLst>
      <p:ext uri="{BB962C8B-B14F-4D97-AF65-F5344CB8AC3E}">
        <p14:creationId xmlns:p14="http://schemas.microsoft.com/office/powerpoint/2010/main" val="2463818527"/>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64" y="-27384"/>
            <a:ext cx="8229600" cy="908720"/>
          </a:xfrm>
        </p:spPr>
        <p:txBody>
          <a:bodyPr>
            <a:noAutofit/>
          </a:bodyPr>
          <a:lstStyle/>
          <a:p>
            <a:r>
              <a:rPr lang="fa-IR" sz="5400" dirty="0">
                <a:solidFill>
                  <a:srgbClr val="0000CC"/>
                </a:solidFill>
                <a:cs typeface="B Titr" pitchFamily="2" charset="-78"/>
              </a:rPr>
              <a:t>انقلاب </a:t>
            </a:r>
            <a:r>
              <a:rPr lang="fa-IR" sz="5400" dirty="0" smtClean="0">
                <a:solidFill>
                  <a:srgbClr val="FF0000"/>
                </a:solidFill>
                <a:cs typeface="B Titr" pitchFamily="2" charset="-78"/>
              </a:rPr>
              <a:t>دفعى </a:t>
            </a:r>
            <a:r>
              <a:rPr lang="fa-IR" sz="5400" dirty="0">
                <a:solidFill>
                  <a:srgbClr val="FF0000"/>
                </a:solidFill>
                <a:cs typeface="B Titr" pitchFamily="2" charset="-78"/>
              </a:rPr>
              <a:t>نيست؛ </a:t>
            </a:r>
            <a:r>
              <a:rPr lang="fa-IR" sz="5400" dirty="0" smtClean="0">
                <a:solidFill>
                  <a:srgbClr val="0000CC"/>
                </a:solidFill>
                <a:cs typeface="B Titr" pitchFamily="2" charset="-78"/>
              </a:rPr>
              <a:t>تدريجى </a:t>
            </a:r>
            <a:r>
              <a:rPr lang="fa-IR" sz="5400" dirty="0">
                <a:solidFill>
                  <a:srgbClr val="0000CC"/>
                </a:solidFill>
                <a:cs typeface="B Titr" pitchFamily="2" charset="-78"/>
              </a:rPr>
              <a:t>است</a:t>
            </a:r>
            <a:endParaRPr lang="en-US" sz="5400" dirty="0">
              <a:solidFill>
                <a:srgbClr val="0000CC"/>
              </a:solidFill>
              <a:cs typeface="B Titr" pitchFamily="2" charset="-78"/>
            </a:endParaRPr>
          </a:p>
        </p:txBody>
      </p:sp>
      <p:sp>
        <p:nvSpPr>
          <p:cNvPr id="3" name="Content Placeholder 2"/>
          <p:cNvSpPr>
            <a:spLocks noGrp="1"/>
          </p:cNvSpPr>
          <p:nvPr>
            <p:ph idx="1"/>
          </p:nvPr>
        </p:nvSpPr>
        <p:spPr>
          <a:xfrm>
            <a:off x="123328" y="764704"/>
            <a:ext cx="8841160" cy="4464496"/>
          </a:xfrm>
        </p:spPr>
        <p:txBody>
          <a:bodyPr>
            <a:noAutofit/>
          </a:bodyPr>
          <a:lstStyle/>
          <a:p>
            <a:pPr marL="0" indent="0" algn="just" rtl="1">
              <a:lnSpc>
                <a:spcPct val="150000"/>
              </a:lnSpc>
              <a:buNone/>
            </a:pPr>
            <a:r>
              <a:rPr lang="fa-IR" sz="4400" dirty="0" smtClean="0">
                <a:solidFill>
                  <a:srgbClr val="0000CC"/>
                </a:solidFill>
                <a:cs typeface="B Titr" pitchFamily="2" charset="-78"/>
              </a:rPr>
              <a:t>انقلاب </a:t>
            </a:r>
            <a:r>
              <a:rPr lang="fa-IR" sz="4400" dirty="0">
                <a:solidFill>
                  <a:srgbClr val="0000CC"/>
                </a:solidFill>
                <a:cs typeface="B Titr" pitchFamily="2" charset="-78"/>
              </a:rPr>
              <a:t>يك امر دفعى نيست؛ يك امر تدريجى است. </a:t>
            </a:r>
            <a:r>
              <a:rPr lang="fa-IR" sz="4400" dirty="0">
                <a:solidFill>
                  <a:srgbClr val="FF0000"/>
                </a:solidFill>
                <a:cs typeface="B Titr" pitchFamily="2" charset="-78"/>
              </a:rPr>
              <a:t>يك مرحله‌ى انقلاب كه تغيير نظام سياسى است، دفعى اس</a:t>
            </a:r>
            <a:r>
              <a:rPr lang="fa-IR" sz="4400" dirty="0">
                <a:cs typeface="B Titr" pitchFamily="2" charset="-78"/>
              </a:rPr>
              <a:t>ت؛ </a:t>
            </a:r>
            <a:r>
              <a:rPr lang="fa-IR" sz="4400" b="1" dirty="0">
                <a:solidFill>
                  <a:srgbClr val="0000CC"/>
                </a:solidFill>
                <a:cs typeface="B Titr" pitchFamily="2" charset="-78"/>
              </a:rPr>
              <a:t>اما در طول زمان، انقلاب بايد تحقّق پيدا </a:t>
            </a:r>
            <a:r>
              <a:rPr lang="fa-IR" sz="4400" b="1" dirty="0" smtClean="0">
                <a:solidFill>
                  <a:srgbClr val="0000CC"/>
                </a:solidFill>
                <a:cs typeface="B Titr" pitchFamily="2" charset="-78"/>
              </a:rPr>
              <a:t>كند </a:t>
            </a:r>
            <a:r>
              <a:rPr lang="fa-IR" sz="4400" b="1" dirty="0" smtClean="0">
                <a:cs typeface="B Titr" pitchFamily="2" charset="-78"/>
              </a:rPr>
              <a:t>.</a:t>
            </a:r>
            <a:r>
              <a:rPr lang="fa-IR" sz="1400" b="1" dirty="0" smtClean="0">
                <a:cs typeface="B Titr" pitchFamily="2" charset="-78"/>
              </a:rPr>
              <a:t>(</a:t>
            </a:r>
            <a:r>
              <a:rPr lang="fa-IR" sz="1400" b="1" dirty="0">
                <a:cs typeface="B Titr" pitchFamily="2" charset="-78"/>
              </a:rPr>
              <a:t>بيانات امام خامنه‏اي</a:t>
            </a:r>
            <a:r>
              <a:rPr lang="fa-IR" sz="1050" b="1" dirty="0">
                <a:cs typeface="B Titr" pitchFamily="2" charset="-78"/>
              </a:rPr>
              <a:t>(مدّظلّه‌العالي) </a:t>
            </a:r>
            <a:r>
              <a:rPr lang="fa-IR" sz="1400" b="1" dirty="0">
                <a:cs typeface="B Titr" pitchFamily="2" charset="-78"/>
              </a:rPr>
              <a:t>در خطبه‌هاى نماز جمعه‌ى </a:t>
            </a:r>
            <a:r>
              <a:rPr lang="fa-IR" sz="1400" b="1" dirty="0" smtClean="0">
                <a:cs typeface="B Titr" pitchFamily="2" charset="-78"/>
              </a:rPr>
              <a:t>تهران؛ 23/02/1379 )</a:t>
            </a:r>
            <a:endParaRPr lang="en-US" sz="1400" dirty="0">
              <a:cs typeface="B Titr" pitchFamily="2" charset="-78"/>
            </a:endParaRPr>
          </a:p>
          <a:p>
            <a:pPr marL="0" indent="0" algn="just" rtl="1">
              <a:lnSpc>
                <a:spcPct val="150000"/>
              </a:lnSpc>
              <a:buNone/>
            </a:pPr>
            <a:endParaRPr lang="en-US" sz="4400" dirty="0">
              <a:cs typeface="B Titr" pitchFamily="2" charset="-78"/>
            </a:endParaRPr>
          </a:p>
          <a:p>
            <a:pPr marL="0" indent="0" algn="just" rtl="1">
              <a:lnSpc>
                <a:spcPct val="150000"/>
              </a:lnSpc>
              <a:buNone/>
            </a:pPr>
            <a:endParaRPr lang="en-US" sz="4400" dirty="0">
              <a:cs typeface="B Titr" pitchFamily="2" charset="-78"/>
            </a:endParaRPr>
          </a:p>
        </p:txBody>
      </p:sp>
      <p:pic>
        <p:nvPicPr>
          <p:cNvPr id="7" name="Picture 6" descr="66"/>
          <p:cNvPicPr/>
          <p:nvPr/>
        </p:nvPicPr>
        <p:blipFill>
          <a:blip r:embed="rId3" cstate="print"/>
          <a:srcRect/>
          <a:stretch>
            <a:fillRect/>
          </a:stretch>
        </p:blipFill>
        <p:spPr bwMode="auto">
          <a:xfrm>
            <a:off x="-108520" y="-99392"/>
            <a:ext cx="936104" cy="1008112"/>
          </a:xfrm>
          <a:prstGeom prst="ellipse">
            <a:avLst/>
          </a:prstGeom>
          <a:ln>
            <a:noFill/>
          </a:ln>
          <a:effectLst>
            <a:softEdge rad="112500"/>
          </a:effectLst>
        </p:spPr>
      </p:pic>
      <p:sp>
        <p:nvSpPr>
          <p:cNvPr id="5" name="Rounded Rectangle 4"/>
          <p:cNvSpPr/>
          <p:nvPr/>
        </p:nvSpPr>
        <p:spPr>
          <a:xfrm>
            <a:off x="7380312" y="5373216"/>
            <a:ext cx="1440160" cy="576064"/>
          </a:xfrm>
          <a:prstGeom prst="roundRect">
            <a:avLst/>
          </a:prstGeom>
          <a:gradFill>
            <a:gsLst>
              <a:gs pos="0">
                <a:srgbClr val="FFF200">
                  <a:lumMod val="29000"/>
                  <a:lumOff val="71000"/>
                </a:srgbClr>
              </a:gs>
              <a:gs pos="49000">
                <a:srgbClr val="FF0000">
                  <a:lumMod val="54000"/>
                  <a:lumOff val="46000"/>
                </a:srgbClr>
              </a:gs>
            </a:gsLst>
            <a:lin ang="5400000" scaled="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6600"/>
                </a:solidFill>
                <a:cs typeface="B Titr" pitchFamily="2" charset="-78"/>
              </a:rPr>
              <a:t>انقلاب </a:t>
            </a:r>
            <a:r>
              <a:rPr lang="fa-IR" dirty="0" smtClean="0">
                <a:solidFill>
                  <a:srgbClr val="006600"/>
                </a:solidFill>
                <a:cs typeface="B Titr" pitchFamily="2" charset="-78"/>
              </a:rPr>
              <a:t>اسلامی</a:t>
            </a:r>
            <a:endParaRPr lang="en-US" dirty="0">
              <a:solidFill>
                <a:srgbClr val="006600"/>
              </a:solidFill>
              <a:cs typeface="B Titr" pitchFamily="2" charset="-78"/>
            </a:endParaRPr>
          </a:p>
        </p:txBody>
      </p:sp>
      <p:sp>
        <p:nvSpPr>
          <p:cNvPr id="6" name="Rounded Rectangle 5"/>
          <p:cNvSpPr/>
          <p:nvPr/>
        </p:nvSpPr>
        <p:spPr>
          <a:xfrm>
            <a:off x="5652120" y="5373216"/>
            <a:ext cx="1440160" cy="576064"/>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6600"/>
                </a:solidFill>
                <a:cs typeface="B Titr" pitchFamily="2" charset="-78"/>
              </a:rPr>
              <a:t>نظام </a:t>
            </a:r>
            <a:r>
              <a:rPr lang="fa-IR" dirty="0" smtClean="0">
                <a:solidFill>
                  <a:srgbClr val="006600"/>
                </a:solidFill>
                <a:cs typeface="B Titr" pitchFamily="2" charset="-78"/>
              </a:rPr>
              <a:t>اسلامی</a:t>
            </a:r>
            <a:endParaRPr lang="en-US" dirty="0">
              <a:solidFill>
                <a:srgbClr val="006600"/>
              </a:solidFill>
              <a:cs typeface="B Titr" pitchFamily="2" charset="-78"/>
            </a:endParaRPr>
          </a:p>
        </p:txBody>
      </p:sp>
      <p:sp>
        <p:nvSpPr>
          <p:cNvPr id="8" name="Rounded Rectangle 7"/>
          <p:cNvSpPr/>
          <p:nvPr/>
        </p:nvSpPr>
        <p:spPr>
          <a:xfrm>
            <a:off x="3923928" y="5373216"/>
            <a:ext cx="1440160" cy="576064"/>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6600"/>
                </a:solidFill>
                <a:cs typeface="B Titr" pitchFamily="2" charset="-78"/>
              </a:rPr>
              <a:t>دولت </a:t>
            </a:r>
            <a:r>
              <a:rPr lang="fa-IR" dirty="0" smtClean="0">
                <a:solidFill>
                  <a:srgbClr val="006600"/>
                </a:solidFill>
                <a:cs typeface="B Titr" pitchFamily="2" charset="-78"/>
              </a:rPr>
              <a:t>اسلامی</a:t>
            </a:r>
            <a:endParaRPr lang="en-US" dirty="0">
              <a:solidFill>
                <a:srgbClr val="006600"/>
              </a:solidFill>
              <a:cs typeface="B Titr" pitchFamily="2" charset="-78"/>
            </a:endParaRPr>
          </a:p>
        </p:txBody>
      </p:sp>
      <p:sp>
        <p:nvSpPr>
          <p:cNvPr id="9" name="Rounded Rectangle 8"/>
          <p:cNvSpPr/>
          <p:nvPr/>
        </p:nvSpPr>
        <p:spPr>
          <a:xfrm>
            <a:off x="2195736" y="5373216"/>
            <a:ext cx="1440160" cy="576064"/>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6600"/>
                </a:solidFill>
                <a:cs typeface="B Titr" pitchFamily="2" charset="-78"/>
              </a:rPr>
              <a:t>جامعه </a:t>
            </a:r>
            <a:r>
              <a:rPr lang="fa-IR" dirty="0" smtClean="0">
                <a:solidFill>
                  <a:srgbClr val="006600"/>
                </a:solidFill>
                <a:cs typeface="B Titr" pitchFamily="2" charset="-78"/>
              </a:rPr>
              <a:t>اسلامی</a:t>
            </a:r>
            <a:endParaRPr lang="en-US" dirty="0">
              <a:solidFill>
                <a:srgbClr val="006600"/>
              </a:solidFill>
              <a:cs typeface="B Titr" pitchFamily="2" charset="-78"/>
            </a:endParaRPr>
          </a:p>
        </p:txBody>
      </p:sp>
      <p:sp>
        <p:nvSpPr>
          <p:cNvPr id="10" name="Rounded Rectangle 9"/>
          <p:cNvSpPr/>
          <p:nvPr/>
        </p:nvSpPr>
        <p:spPr>
          <a:xfrm>
            <a:off x="467544" y="5373216"/>
            <a:ext cx="1440160" cy="576064"/>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6600"/>
                </a:solidFill>
                <a:cs typeface="B Titr" pitchFamily="2" charset="-78"/>
              </a:rPr>
              <a:t>امت </a:t>
            </a:r>
            <a:r>
              <a:rPr lang="fa-IR" dirty="0" smtClean="0">
                <a:solidFill>
                  <a:srgbClr val="006600"/>
                </a:solidFill>
                <a:cs typeface="B Titr" pitchFamily="2" charset="-78"/>
              </a:rPr>
              <a:t>اسلامی</a:t>
            </a:r>
            <a:endParaRPr lang="en-US" dirty="0">
              <a:solidFill>
                <a:srgbClr val="006600"/>
              </a:solidFill>
              <a:cs typeface="B Titr" pitchFamily="2" charset="-78"/>
            </a:endParaRPr>
          </a:p>
        </p:txBody>
      </p:sp>
      <p:sp>
        <p:nvSpPr>
          <p:cNvPr id="11" name="Left Arrow 10"/>
          <p:cNvSpPr/>
          <p:nvPr/>
        </p:nvSpPr>
        <p:spPr>
          <a:xfrm>
            <a:off x="7092280" y="5553236"/>
            <a:ext cx="288032" cy="216024"/>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p:cNvSpPr/>
          <p:nvPr/>
        </p:nvSpPr>
        <p:spPr>
          <a:xfrm>
            <a:off x="5364088" y="5549069"/>
            <a:ext cx="288032" cy="216024"/>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p:cNvSpPr/>
          <p:nvPr/>
        </p:nvSpPr>
        <p:spPr>
          <a:xfrm>
            <a:off x="3635896" y="5516327"/>
            <a:ext cx="288032" cy="216024"/>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p:cNvSpPr/>
          <p:nvPr/>
        </p:nvSpPr>
        <p:spPr>
          <a:xfrm>
            <a:off x="1907704" y="5520494"/>
            <a:ext cx="288032" cy="216024"/>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740352" y="6218148"/>
            <a:ext cx="899605" cy="523220"/>
          </a:xfrm>
          <a:prstGeom prst="rect">
            <a:avLst/>
          </a:prstGeom>
          <a:noFill/>
        </p:spPr>
        <p:txBody>
          <a:bodyPr wrap="none" rtlCol="0">
            <a:spAutoFit/>
          </a:bodyPr>
          <a:lstStyle/>
          <a:p>
            <a:r>
              <a:rPr lang="fa-IR" sz="2800" dirty="0" smtClean="0">
                <a:solidFill>
                  <a:srgbClr val="FF0000"/>
                </a:solidFill>
                <a:cs typeface="B Titr" pitchFamily="2" charset="-78"/>
              </a:rPr>
              <a:t>دفعی</a:t>
            </a:r>
            <a:endParaRPr lang="en-US" sz="2800" dirty="0">
              <a:solidFill>
                <a:srgbClr val="FF0000"/>
              </a:solidFill>
              <a:cs typeface="B Titr" pitchFamily="2" charset="-78"/>
            </a:endParaRPr>
          </a:p>
        </p:txBody>
      </p:sp>
      <p:sp>
        <p:nvSpPr>
          <p:cNvPr id="20" name="TextBox 19"/>
          <p:cNvSpPr txBox="1"/>
          <p:nvPr/>
        </p:nvSpPr>
        <p:spPr>
          <a:xfrm>
            <a:off x="3059832" y="6300609"/>
            <a:ext cx="1377300" cy="584775"/>
          </a:xfrm>
          <a:prstGeom prst="rect">
            <a:avLst/>
          </a:prstGeom>
          <a:noFill/>
        </p:spPr>
        <p:txBody>
          <a:bodyPr wrap="none" rtlCol="0">
            <a:spAutoFit/>
          </a:bodyPr>
          <a:lstStyle/>
          <a:p>
            <a:r>
              <a:rPr lang="fa-IR" sz="3200" dirty="0" smtClean="0">
                <a:solidFill>
                  <a:srgbClr val="0000CC"/>
                </a:solidFill>
                <a:cs typeface="B Titr" pitchFamily="2" charset="-78"/>
              </a:rPr>
              <a:t>تدریجی</a:t>
            </a:r>
            <a:endParaRPr lang="en-US" sz="3200" dirty="0">
              <a:solidFill>
                <a:srgbClr val="0000CC"/>
              </a:solidFill>
              <a:cs typeface="B Titr" pitchFamily="2" charset="-78"/>
            </a:endParaRPr>
          </a:p>
        </p:txBody>
      </p:sp>
      <p:sp>
        <p:nvSpPr>
          <p:cNvPr id="21" name="Right Brace 20"/>
          <p:cNvSpPr/>
          <p:nvPr/>
        </p:nvSpPr>
        <p:spPr>
          <a:xfrm rot="5400000">
            <a:off x="3566328" y="3494739"/>
            <a:ext cx="341513" cy="5270232"/>
          </a:xfrm>
          <a:prstGeom prst="rightBrace">
            <a:avLst/>
          </a:prstGeom>
          <a:noFill/>
          <a:ln>
            <a:solidFill>
              <a:schemeClr val="tx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982377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txBox="1">
            <a:spLocks/>
          </p:cNvSpPr>
          <p:nvPr/>
        </p:nvSpPr>
        <p:spPr>
          <a:xfrm>
            <a:off x="357157" y="928670"/>
            <a:ext cx="8607331" cy="5452658"/>
          </a:xfrm>
          <a:prstGeom prst="rect">
            <a:avLst/>
          </a:prstGeom>
        </p:spPr>
        <p:txBody>
          <a:bodyPr vert="horz" lIns="91440" tIns="45720" rIns="91440" bIns="45720" rtlCol="1" anchor="ctr">
            <a:noAutofit/>
          </a:bodyPr>
          <a:lstStyle/>
          <a:p>
            <a:pPr lvl="0" algn="just" rtl="1">
              <a:lnSpc>
                <a:spcPct val="170000"/>
              </a:lnSpc>
              <a:spcBef>
                <a:spcPct val="0"/>
              </a:spcBef>
            </a:pPr>
            <a:r>
              <a:rPr lang="fa-IR" sz="3200" dirty="0" smtClean="0">
                <a:ea typeface="Calibri"/>
                <a:cs typeface="B Titr" pitchFamily="2" charset="-78"/>
              </a:rPr>
              <a:t>بنده طرفدار اين نيستم كه حالا در مورد لباس، در مورد مسكن، در مورد ساير چيزها، يكباره يك حركت جمعى و عمومى انجام بگيرد؛ نه، </a:t>
            </a:r>
            <a:r>
              <a:rPr lang="fa-IR" sz="3200" dirty="0" smtClean="0">
                <a:solidFill>
                  <a:srgbClr val="0000FF"/>
                </a:solidFill>
                <a:ea typeface="Calibri"/>
                <a:cs typeface="B Titr" pitchFamily="2" charset="-78"/>
              </a:rPr>
              <a:t>اين كارها بايد بتدريج انجام بگيرد</a:t>
            </a:r>
            <a:r>
              <a:rPr lang="fa-IR" sz="3200" dirty="0" smtClean="0">
                <a:ea typeface="Calibri"/>
                <a:cs typeface="B Titr" pitchFamily="2" charset="-78"/>
              </a:rPr>
              <a:t>؛ </a:t>
            </a:r>
            <a:r>
              <a:rPr lang="fa-IR" sz="3200" dirty="0" smtClean="0">
                <a:solidFill>
                  <a:srgbClr val="FF0000"/>
                </a:solidFill>
                <a:ea typeface="Calibri"/>
                <a:cs typeface="B Titr" pitchFamily="2" charset="-78"/>
              </a:rPr>
              <a:t>دستورى هم نيست</a:t>
            </a:r>
            <a:r>
              <a:rPr lang="fa-IR" sz="3200" dirty="0" smtClean="0">
                <a:ea typeface="Calibri"/>
                <a:cs typeface="B Titr" pitchFamily="2" charset="-78"/>
              </a:rPr>
              <a:t>؛ </a:t>
            </a:r>
            <a:r>
              <a:rPr lang="fa-IR" sz="3200" dirty="0" smtClean="0">
                <a:solidFill>
                  <a:srgbClr val="00B050"/>
                </a:solidFill>
                <a:ea typeface="Calibri"/>
                <a:cs typeface="B Titr" pitchFamily="2" charset="-78"/>
              </a:rPr>
              <a:t>اينها فرهنگ</a:t>
            </a:r>
            <a:r>
              <a:rPr lang="en-US" sz="3200" dirty="0" smtClean="0">
                <a:solidFill>
                  <a:srgbClr val="00B050"/>
                </a:solidFill>
                <a:ea typeface="Calibri"/>
                <a:cs typeface="B Titr" pitchFamily="2" charset="-78"/>
              </a:rPr>
              <a:t>‌</a:t>
            </a:r>
            <a:r>
              <a:rPr lang="fa-IR" sz="3200" dirty="0" smtClean="0">
                <a:solidFill>
                  <a:srgbClr val="00B050"/>
                </a:solidFill>
                <a:ea typeface="Calibri"/>
                <a:cs typeface="B Titr" pitchFamily="2" charset="-78"/>
              </a:rPr>
              <a:t>سازى لازم دارد </a:t>
            </a:r>
            <a:r>
              <a:rPr lang="fa-IR" sz="3200" dirty="0" smtClean="0">
                <a:ea typeface="Calibri"/>
                <a:cs typeface="B Titr" pitchFamily="2" charset="-78"/>
              </a:rPr>
              <a:t>...كار نخبگان است، كار فرهنگ</a:t>
            </a:r>
            <a:r>
              <a:rPr lang="en-US" sz="3200" dirty="0" smtClean="0">
                <a:ea typeface="Calibri"/>
                <a:cs typeface="B Titr" pitchFamily="2" charset="-78"/>
              </a:rPr>
              <a:t>‌</a:t>
            </a:r>
            <a:r>
              <a:rPr lang="fa-IR" sz="3200" dirty="0" smtClean="0">
                <a:ea typeface="Calibri"/>
                <a:cs typeface="B Titr" pitchFamily="2" charset="-78"/>
              </a:rPr>
              <a:t>سازان است... اصل قضيه، درست كردن </a:t>
            </a:r>
            <a:r>
              <a:rPr lang="fa-IR" sz="3200" dirty="0" smtClean="0">
                <a:solidFill>
                  <a:srgbClr val="0000CC"/>
                </a:solidFill>
                <a:ea typeface="Calibri"/>
                <a:cs typeface="B Titr" pitchFamily="2" charset="-78"/>
              </a:rPr>
              <a:t>سبك</a:t>
            </a:r>
            <a:r>
              <a:rPr lang="fa-IR" sz="3200" dirty="0" smtClean="0">
                <a:ea typeface="Calibri"/>
                <a:cs typeface="B Titr" pitchFamily="2" charset="-78"/>
              </a:rPr>
              <a:t> </a:t>
            </a:r>
            <a:r>
              <a:rPr lang="fa-IR" sz="3200" dirty="0" smtClean="0">
                <a:solidFill>
                  <a:srgbClr val="0000CC"/>
                </a:solidFill>
                <a:ea typeface="Calibri"/>
                <a:cs typeface="B Titr" pitchFamily="2" charset="-78"/>
              </a:rPr>
              <a:t>زندگى</a:t>
            </a:r>
            <a:r>
              <a:rPr lang="fa-IR" sz="3200" dirty="0" smtClean="0">
                <a:ea typeface="Calibri"/>
                <a:cs typeface="B Titr" pitchFamily="2" charset="-78"/>
              </a:rPr>
              <a:t> است، رفتار اجتماعى است. </a:t>
            </a:r>
            <a:r>
              <a:rPr lang="fa-IR" dirty="0" smtClean="0">
                <a:ea typeface="Calibri"/>
                <a:cs typeface="B Titr" pitchFamily="2" charset="-78"/>
              </a:rPr>
              <a:t>(</a:t>
            </a:r>
            <a:r>
              <a:rPr lang="fa-IR" dirty="0" smtClean="0">
                <a:cs typeface="B Titr" pitchFamily="2" charset="-78"/>
              </a:rPr>
              <a:t>بیانات </a:t>
            </a:r>
            <a:r>
              <a:rPr lang="fa-IR" dirty="0">
                <a:cs typeface="B Titr" pitchFamily="2" charset="-78"/>
              </a:rPr>
              <a:t>رهبر معظم انقلاب در دیدار جوانان استان خراسان شمالی، 23/ 07/ </a:t>
            </a:r>
            <a:r>
              <a:rPr lang="fa-IR" dirty="0" smtClean="0">
                <a:cs typeface="B Titr" pitchFamily="2" charset="-78"/>
              </a:rPr>
              <a:t>1391)</a:t>
            </a:r>
            <a:endParaRPr lang="en-US" dirty="0">
              <a:cs typeface="B Titr" pitchFamily="2" charset="-78"/>
            </a:endParaRPr>
          </a:p>
          <a:p>
            <a:pPr lvl="0" algn="just" rtl="1">
              <a:lnSpc>
                <a:spcPct val="170000"/>
              </a:lnSpc>
              <a:spcBef>
                <a:spcPct val="0"/>
              </a:spcBef>
            </a:pPr>
            <a:endParaRPr kumimoji="0" lang="fa-IR" sz="3200" b="0" i="0" strike="noStrike" kern="1200" cap="none" spc="0" normalizeH="0" baseline="0" noProof="0" dirty="0" smtClean="0">
              <a:ln>
                <a:noFill/>
              </a:ln>
              <a:solidFill>
                <a:schemeClr val="tx1"/>
              </a:solidFill>
              <a:effectLst/>
              <a:uLnTx/>
              <a:uFillTx/>
              <a:latin typeface="+mj-lt"/>
              <a:ea typeface="+mj-ea"/>
              <a:cs typeface="B Titr" pitchFamily="2" charset="-78"/>
            </a:endParaRPr>
          </a:p>
        </p:txBody>
      </p:sp>
      <p:pic>
        <p:nvPicPr>
          <p:cNvPr id="23" name="Picture 22" descr="66"/>
          <p:cNvPicPr/>
          <p:nvPr/>
        </p:nvPicPr>
        <p:blipFill>
          <a:blip r:embed="rId3" cstate="print"/>
          <a:srcRect/>
          <a:stretch>
            <a:fillRect/>
          </a:stretch>
        </p:blipFill>
        <p:spPr bwMode="auto">
          <a:xfrm flipH="1">
            <a:off x="8358214" y="0"/>
            <a:ext cx="785786" cy="928670"/>
          </a:xfrm>
          <a:prstGeom prst="ellipse">
            <a:avLst/>
          </a:prstGeom>
          <a:ln>
            <a:noFill/>
          </a:ln>
          <a:effectLst>
            <a:softEdge rad="112500"/>
          </a:effectLst>
        </p:spPr>
      </p:pic>
      <p:sp>
        <p:nvSpPr>
          <p:cNvPr id="3" name="Title 2"/>
          <p:cNvSpPr>
            <a:spLocks noGrp="1"/>
          </p:cNvSpPr>
          <p:nvPr>
            <p:ph type="title"/>
          </p:nvPr>
        </p:nvSpPr>
        <p:spPr>
          <a:xfrm>
            <a:off x="457200" y="116632"/>
            <a:ext cx="8229600" cy="1008112"/>
          </a:xfrm>
        </p:spPr>
        <p:txBody>
          <a:bodyPr/>
          <a:lstStyle/>
          <a:p>
            <a:r>
              <a:rPr lang="fa-IR" dirty="0" smtClean="0">
                <a:solidFill>
                  <a:srgbClr val="0000CC"/>
                </a:solidFill>
                <a:cs typeface="B Titr" pitchFamily="2" charset="-78"/>
              </a:rPr>
              <a:t>کار تدریجی و فرهنگ سازی برای سبک</a:t>
            </a:r>
            <a:endParaRPr lang="en-US" dirty="0">
              <a:solidFill>
                <a:srgbClr val="0000CC"/>
              </a:solidFill>
              <a:cs typeface="B Titr" pitchFamily="2" charset="-78"/>
            </a:endParaRPr>
          </a:p>
        </p:txBody>
      </p:sp>
    </p:spTree>
    <p:extLst>
      <p:ext uri="{BB962C8B-B14F-4D97-AF65-F5344CB8AC3E}">
        <p14:creationId xmlns:p14="http://schemas.microsoft.com/office/powerpoint/2010/main" val="302096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252536" y="188640"/>
            <a:ext cx="8238081" cy="1897855"/>
          </a:xfrm>
        </p:spPr>
        <p:txBody>
          <a:bodyPr>
            <a:noAutofit/>
          </a:bodyPr>
          <a:lstStyle/>
          <a:p>
            <a:pPr algn="ctr"/>
            <a:r>
              <a:rPr lang="fa-IR" sz="4000" b="1" spc="0" dirty="0" smtClean="0">
                <a:ln w="18000">
                  <a:solidFill>
                    <a:schemeClr val="accent2">
                      <a:satMod val="140000"/>
                    </a:schemeClr>
                  </a:solidFill>
                  <a:prstDash val="solid"/>
                  <a:miter lim="800000"/>
                </a:ln>
                <a:solidFill>
                  <a:schemeClr val="bg1"/>
                </a:solidFill>
                <a:effectLst/>
                <a:cs typeface="B Titr" pitchFamily="2" charset="-78"/>
              </a:rPr>
              <a:t>چالش هزینه نکردن برای کارهای تمدن ساز</a:t>
            </a:r>
            <a:r>
              <a:rPr lang="fa-IR" sz="4000" b="1"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B Titr" pitchFamily="2" charset="-78"/>
              </a:rPr>
              <a:t/>
            </a:r>
            <a:br>
              <a:rPr lang="fa-IR" sz="4000" b="1"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B Titr" pitchFamily="2" charset="-78"/>
              </a:rPr>
            </a:br>
            <a:r>
              <a:rPr lang="fa-IR" sz="3200" b="1" spc="0" dirty="0" smtClean="0">
                <a:ln w="18000">
                  <a:solidFill>
                    <a:schemeClr val="accent2">
                      <a:satMod val="140000"/>
                    </a:schemeClr>
                  </a:solidFill>
                  <a:prstDash val="solid"/>
                  <a:miter lim="800000"/>
                </a:ln>
                <a:solidFill>
                  <a:schemeClr val="tx1"/>
                </a:solidFill>
                <a:effectLst/>
                <a:cs typeface="B Titr" pitchFamily="2" charset="-78"/>
              </a:rPr>
              <a:t>(برای </a:t>
            </a:r>
            <a:r>
              <a:rPr lang="fa-IR" sz="3200" b="1" spc="0" dirty="0" smtClean="0">
                <a:ln w="18000">
                  <a:solidFill>
                    <a:schemeClr val="accent2">
                      <a:satMod val="140000"/>
                    </a:schemeClr>
                  </a:solidFill>
                  <a:prstDash val="solid"/>
                  <a:miter lim="800000"/>
                </a:ln>
                <a:solidFill>
                  <a:schemeClr val="tx1"/>
                </a:solidFill>
                <a:effectLst/>
                <a:cs typeface="B Titr" pitchFamily="2" charset="-78"/>
              </a:rPr>
              <a:t>ایجاد خط و نوع رفتار نسبتاً پایدار،</a:t>
            </a:r>
            <a:br>
              <a:rPr lang="fa-IR" sz="3200" b="1" spc="0" dirty="0" smtClean="0">
                <a:ln w="18000">
                  <a:solidFill>
                    <a:schemeClr val="accent2">
                      <a:satMod val="140000"/>
                    </a:schemeClr>
                  </a:solidFill>
                  <a:prstDash val="solid"/>
                  <a:miter lim="800000"/>
                </a:ln>
                <a:solidFill>
                  <a:schemeClr val="tx1"/>
                </a:solidFill>
                <a:effectLst/>
                <a:cs typeface="B Titr" pitchFamily="2" charset="-78"/>
              </a:rPr>
            </a:br>
            <a:r>
              <a:rPr lang="fa-IR" sz="3200" b="1" spc="0" dirty="0" smtClean="0">
                <a:ln w="18000">
                  <a:solidFill>
                    <a:schemeClr val="accent2">
                      <a:satMod val="140000"/>
                    </a:schemeClr>
                  </a:solidFill>
                  <a:prstDash val="solid"/>
                  <a:miter lim="800000"/>
                </a:ln>
                <a:solidFill>
                  <a:schemeClr val="tx1"/>
                </a:solidFill>
                <a:effectLst/>
                <a:cs typeface="B Titr" pitchFamily="2" charset="-78"/>
              </a:rPr>
              <a:t> </a:t>
            </a:r>
            <a:r>
              <a:rPr lang="fa-IR" sz="3200" b="1" spc="0" dirty="0">
                <a:ln w="18000">
                  <a:solidFill>
                    <a:schemeClr val="accent2">
                      <a:satMod val="140000"/>
                    </a:schemeClr>
                  </a:solidFill>
                  <a:prstDash val="solid"/>
                  <a:miter lim="800000"/>
                </a:ln>
                <a:solidFill>
                  <a:schemeClr val="tx1"/>
                </a:solidFill>
                <a:effectLst/>
                <a:cs typeface="B Titr" pitchFamily="2" charset="-78"/>
              </a:rPr>
              <a:t>صبر و هزینه</a:t>
            </a:r>
            <a:r>
              <a:rPr lang="fa-IR" sz="3200" b="1" spc="0" dirty="0" smtClean="0">
                <a:ln w="18000">
                  <a:solidFill>
                    <a:schemeClr val="accent2">
                      <a:satMod val="140000"/>
                    </a:schemeClr>
                  </a:solidFill>
                  <a:prstDash val="solid"/>
                  <a:miter lim="800000"/>
                </a:ln>
                <a:solidFill>
                  <a:schemeClr val="tx1"/>
                </a:solidFill>
                <a:effectLst/>
                <a:cs typeface="B Titr" pitchFamily="2" charset="-78"/>
              </a:rPr>
              <a:t> زیاد لازم </a:t>
            </a:r>
            <a:r>
              <a:rPr lang="fa-IR" sz="3200" b="1" spc="0" dirty="0" smtClean="0">
                <a:ln w="18000">
                  <a:solidFill>
                    <a:schemeClr val="accent2">
                      <a:satMod val="140000"/>
                    </a:schemeClr>
                  </a:solidFill>
                  <a:prstDash val="solid"/>
                  <a:miter lim="800000"/>
                </a:ln>
                <a:solidFill>
                  <a:schemeClr val="tx1"/>
                </a:solidFill>
                <a:effectLst/>
                <a:cs typeface="B Titr" pitchFamily="2" charset="-78"/>
              </a:rPr>
              <a:t>است)</a:t>
            </a:r>
            <a:endParaRPr lang="en-US" sz="2000" b="1" spc="0" dirty="0">
              <a:ln w="18000">
                <a:solidFill>
                  <a:schemeClr val="accent2">
                    <a:satMod val="140000"/>
                  </a:schemeClr>
                </a:solidFill>
                <a:prstDash val="solid"/>
                <a:miter lim="800000"/>
              </a:ln>
              <a:solidFill>
                <a:schemeClr val="tx1"/>
              </a:solidFill>
              <a:effectLst/>
              <a:cs typeface="B Titr" pitchFamily="2" charset="-78"/>
            </a:endParaRPr>
          </a:p>
        </p:txBody>
      </p:sp>
      <p:sp>
        <p:nvSpPr>
          <p:cNvPr id="13" name="Rounded Rectangle 12"/>
          <p:cNvSpPr/>
          <p:nvPr/>
        </p:nvSpPr>
        <p:spPr>
          <a:xfrm>
            <a:off x="763284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9</a:t>
            </a:r>
            <a:endParaRPr lang="en-US" sz="9600" dirty="0">
              <a:solidFill>
                <a:schemeClr val="bg1"/>
              </a:solidFill>
            </a:endParaRPr>
          </a:p>
        </p:txBody>
      </p:sp>
    </p:spTree>
    <p:extLst>
      <p:ext uri="{BB962C8B-B14F-4D97-AF65-F5344CB8AC3E}">
        <p14:creationId xmlns:p14="http://schemas.microsoft.com/office/powerpoint/2010/main" val="450648190"/>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lumMod val="29000"/>
                <a:lumOff val="71000"/>
              </a:srgbClr>
            </a:gs>
            <a:gs pos="49000">
              <a:srgbClr val="FF0000">
                <a:lumMod val="54000"/>
                <a:lumOff val="46000"/>
              </a:srgbClr>
            </a:gs>
          </a:gsLst>
          <a:lin ang="5400000" scaled="0"/>
          <a:tileRect/>
        </a:gradFill>
        <a:effectLst/>
      </p:bgPr>
    </p:bg>
    <p:spTree>
      <p:nvGrpSpPr>
        <p:cNvPr id="1" name=""/>
        <p:cNvGrpSpPr/>
        <p:nvPr/>
      </p:nvGrpSpPr>
      <p:grpSpPr>
        <a:xfrm>
          <a:off x="0" y="0"/>
          <a:ext cx="0" cy="0"/>
          <a:chOff x="0" y="0"/>
          <a:chExt cx="0" cy="0"/>
        </a:xfrm>
      </p:grpSpPr>
      <p:sp>
        <p:nvSpPr>
          <p:cNvPr id="5" name="Right Arrow 4"/>
          <p:cNvSpPr/>
          <p:nvPr/>
        </p:nvSpPr>
        <p:spPr>
          <a:xfrm>
            <a:off x="131763" y="2713558"/>
            <a:ext cx="8977537" cy="4387850"/>
          </a:xfrm>
          <a:prstGeom prst="rightArrow">
            <a:avLst>
              <a:gd name="adj1" fmla="val 91177"/>
              <a:gd name="adj2" fmla="val 12783"/>
            </a:avLst>
          </a:prstGeom>
          <a:solidFill>
            <a:srgbClr val="FFFF00">
              <a:alpha val="85000"/>
            </a:srgbClr>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سبک </a:t>
            </a:r>
          </a:p>
          <a:p>
            <a:pPr algn="ctr">
              <a:defRPr/>
            </a:pPr>
            <a:r>
              <a:rPr lang="fa-IR" sz="2400" b="1" dirty="0">
                <a:solidFill>
                  <a:srgbClr val="0000FF"/>
                </a:solidFill>
                <a:latin typeface="Calibri" panose="020F0502020204030204" pitchFamily="34" charset="0"/>
                <a:ea typeface="Arial" panose="020B0604020202020204" pitchFamily="34" charset="0"/>
                <a:cs typeface="B Zar" panose="00000400000000000000" pitchFamily="2" charset="-78"/>
              </a:rPr>
              <a:t>           حکیمانه</a:t>
            </a:r>
          </a:p>
        </p:txBody>
      </p:sp>
      <p:sp>
        <p:nvSpPr>
          <p:cNvPr id="19460" name="AutoShape 3"/>
          <p:cNvSpPr>
            <a:spLocks noChangeArrowheads="1"/>
          </p:cNvSpPr>
          <p:nvPr/>
        </p:nvSpPr>
        <p:spPr bwMode="auto">
          <a:xfrm>
            <a:off x="358775" y="3134245"/>
            <a:ext cx="3060207" cy="3570288"/>
          </a:xfrm>
          <a:prstGeom prst="rightArrowCallout">
            <a:avLst>
              <a:gd name="adj1" fmla="val 22913"/>
              <a:gd name="adj2" fmla="val 44180"/>
              <a:gd name="adj3" fmla="val 11444"/>
              <a:gd name="adj4" fmla="val 82676"/>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lnSpc>
                <a:spcPct val="150000"/>
              </a:lnSpc>
              <a:spcAft>
                <a:spcPts val="1000"/>
              </a:spcAft>
            </a:pPr>
            <a:r>
              <a:rPr lang="fa-IR" sz="1600" b="1" dirty="0">
                <a:solidFill>
                  <a:schemeClr val="bg1"/>
                </a:solidFill>
                <a:ea typeface="Arial" pitchFamily="34" charset="0"/>
                <a:cs typeface="B Zar" pitchFamily="2" charset="-78"/>
              </a:rPr>
              <a:t>1-منشأ اصلی و تام قدرت  برای فرماندهی و مدیریت ، خداوند متعال</a:t>
            </a:r>
            <a:r>
              <a:rPr lang="fa-IR" sz="1200" dirty="0">
                <a:solidFill>
                  <a:schemeClr val="bg1"/>
                </a:solidFill>
                <a:ea typeface="Arial" pitchFamily="34" charset="0"/>
                <a:cs typeface="B Zar" pitchFamily="2" charset="-78"/>
              </a:rPr>
              <a:t>(جل و علا) </a:t>
            </a:r>
            <a:r>
              <a:rPr lang="fa-IR" sz="1600" b="1" dirty="0">
                <a:solidFill>
                  <a:schemeClr val="bg1"/>
                </a:solidFill>
                <a:ea typeface="Arial" pitchFamily="34" charset="0"/>
                <a:cs typeface="B Zar" pitchFamily="2" charset="-78"/>
              </a:rPr>
              <a:t>است که از طریق ولایت پيامبر</a:t>
            </a:r>
            <a:r>
              <a:rPr lang="fa-IR" sz="1200" dirty="0">
                <a:solidFill>
                  <a:schemeClr val="bg1"/>
                </a:solidFill>
                <a:ea typeface="Arial" pitchFamily="34" charset="0"/>
                <a:cs typeface="B Zar" pitchFamily="2" charset="-78"/>
              </a:rPr>
              <a:t>(ص) </a:t>
            </a:r>
            <a:r>
              <a:rPr lang="fa-IR" sz="1600" b="1" dirty="0">
                <a:solidFill>
                  <a:schemeClr val="bg1"/>
                </a:solidFill>
                <a:ea typeface="Arial" pitchFamily="34" charset="0"/>
                <a:cs typeface="B Zar" pitchFamily="2" charset="-78"/>
              </a:rPr>
              <a:t>،‌ائمه معصومین </a:t>
            </a:r>
            <a:r>
              <a:rPr lang="fa-IR" sz="1200" dirty="0">
                <a:solidFill>
                  <a:schemeClr val="bg1"/>
                </a:solidFill>
                <a:ea typeface="Arial" pitchFamily="34" charset="0"/>
                <a:cs typeface="B Zar" pitchFamily="2" charset="-78"/>
              </a:rPr>
              <a:t>(ع) </a:t>
            </a:r>
            <a:r>
              <a:rPr lang="fa-IR" sz="1600" b="1" dirty="0">
                <a:solidFill>
                  <a:schemeClr val="bg1"/>
                </a:solidFill>
                <a:ea typeface="Arial" pitchFamily="34" charset="0"/>
                <a:cs typeface="B Zar" pitchFamily="2" charset="-78"/>
              </a:rPr>
              <a:t>و ولایت فقیه ظهور و بروز می کند؛ </a:t>
            </a:r>
          </a:p>
          <a:p>
            <a:pPr algn="ctr">
              <a:lnSpc>
                <a:spcPct val="150000"/>
              </a:lnSpc>
              <a:spcAft>
                <a:spcPts val="1000"/>
              </a:spcAft>
            </a:pPr>
            <a:r>
              <a:rPr lang="fa-IR" sz="1600" b="1" dirty="0">
                <a:solidFill>
                  <a:schemeClr val="bg1"/>
                </a:solidFill>
                <a:ea typeface="Arial" pitchFamily="34" charset="0"/>
                <a:cs typeface="B Zar" pitchFamily="2" charset="-78"/>
              </a:rPr>
              <a:t>2-فرماندهان و مديران مخاطبين خود را بنده خدا دانسته و بر همین اساس با آنها رفتار می‌کنند</a:t>
            </a:r>
            <a:endParaRPr lang="fa-IR" sz="3600" b="1" dirty="0">
              <a:solidFill>
                <a:schemeClr val="bg1"/>
              </a:solidFill>
              <a:latin typeface="Arial" pitchFamily="34" charset="0"/>
              <a:ea typeface="Arial" pitchFamily="34" charset="0"/>
              <a:cs typeface="B Zar" pitchFamily="2" charset="-78"/>
            </a:endParaRPr>
          </a:p>
        </p:txBody>
      </p:sp>
      <p:sp>
        <p:nvSpPr>
          <p:cNvPr id="201732" name="AutoShape 4"/>
          <p:cNvSpPr>
            <a:spLocks noChangeArrowheads="1"/>
          </p:cNvSpPr>
          <p:nvPr/>
        </p:nvSpPr>
        <p:spPr bwMode="auto">
          <a:xfrm>
            <a:off x="5988051" y="4343920"/>
            <a:ext cx="1534754" cy="1069975"/>
          </a:xfrm>
          <a:prstGeom prst="rightArrowCallout">
            <a:avLst>
              <a:gd name="adj1" fmla="val 25000"/>
              <a:gd name="adj2" fmla="val 25000"/>
              <a:gd name="adj3" fmla="val 29600"/>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2-شرايط محیطی</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2" name="Rectangle 7"/>
          <p:cNvSpPr>
            <a:spLocks noChangeArrowheads="1"/>
          </p:cNvSpPr>
          <p:nvPr/>
        </p:nvSpPr>
        <p:spPr bwMode="auto">
          <a:xfrm>
            <a:off x="107950" y="2086495"/>
            <a:ext cx="3446221" cy="1058863"/>
          </a:xfrm>
          <a:prstGeom prst="rect">
            <a:avLst/>
          </a:prstGeom>
          <a:solidFill>
            <a:srgbClr val="00B0F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dirty="0">
                <a:solidFill>
                  <a:schemeClr val="bg1"/>
                </a:solidFill>
                <a:ea typeface="Arial" pitchFamily="34" charset="0"/>
                <a:cs typeface="B Zar" pitchFamily="2" charset="-78"/>
              </a:rPr>
              <a:t>مفروضات بنیادین سبک موثر در ساختن سبک</a:t>
            </a:r>
          </a:p>
          <a:p>
            <a:pPr algn="ctr">
              <a:spcAft>
                <a:spcPts val="1000"/>
              </a:spcAft>
            </a:pPr>
            <a:r>
              <a:rPr lang="fa-IR" sz="1600" dirty="0">
                <a:solidFill>
                  <a:schemeClr val="bg1"/>
                </a:solidFill>
                <a:ea typeface="Arial" pitchFamily="34" charset="0"/>
                <a:cs typeface="B Zar" pitchFamily="2" charset="-78"/>
              </a:rPr>
              <a:t>(مولفه ها و اصول ثابت)</a:t>
            </a:r>
            <a:endParaRPr lang="fa-IR" sz="2800" dirty="0">
              <a:solidFill>
                <a:schemeClr val="bg1"/>
              </a:solidFill>
              <a:latin typeface="Arial" pitchFamily="34" charset="0"/>
              <a:ea typeface="Arial" pitchFamily="34" charset="0"/>
              <a:cs typeface="B Zar" pitchFamily="2" charset="-78"/>
            </a:endParaRPr>
          </a:p>
        </p:txBody>
      </p:sp>
      <p:sp>
        <p:nvSpPr>
          <p:cNvPr id="201736" name="Rectangle 8"/>
          <p:cNvSpPr>
            <a:spLocks noChangeArrowheads="1"/>
          </p:cNvSpPr>
          <p:nvPr/>
        </p:nvSpPr>
        <p:spPr bwMode="auto">
          <a:xfrm>
            <a:off x="3779838" y="2154758"/>
            <a:ext cx="3551638" cy="990600"/>
          </a:xfrm>
          <a:prstGeom prst="rect">
            <a:avLst/>
          </a:prstGeom>
          <a:solidFill>
            <a:schemeClr val="accent2">
              <a:lumMod val="20000"/>
              <a:lumOff val="80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defRPr/>
            </a:pPr>
            <a:r>
              <a:rPr lang="fa-IR" sz="1800" b="1" dirty="0">
                <a:solidFill>
                  <a:schemeClr val="bg1"/>
                </a:solidFill>
                <a:ea typeface="Arial" pitchFamily="34" charset="0"/>
                <a:cs typeface="B Zar" pitchFamily="2" charset="-78"/>
              </a:rPr>
              <a:t>شرایط و ملاحظات موثر در انتخاب سبک</a:t>
            </a:r>
          </a:p>
          <a:p>
            <a:pPr algn="ctr">
              <a:spcAft>
                <a:spcPts val="1000"/>
              </a:spcAft>
              <a:defRPr/>
            </a:pPr>
            <a:r>
              <a:rPr lang="fa-IR" sz="1200" b="1" dirty="0">
                <a:solidFill>
                  <a:schemeClr val="bg1"/>
                </a:solidFill>
                <a:ea typeface="Arial" pitchFamily="34" charset="0"/>
                <a:cs typeface="B Zar" pitchFamily="2" charset="-78"/>
              </a:rPr>
              <a:t>(مولفه های متغییر در سبک)</a:t>
            </a:r>
            <a:endParaRPr lang="en-US" sz="1200" b="1" dirty="0">
              <a:solidFill>
                <a:schemeClr val="bg1"/>
              </a:solidFill>
              <a:ea typeface="Arial" pitchFamily="34" charset="0"/>
              <a:cs typeface="B Zar" pitchFamily="2" charset="-78"/>
            </a:endParaRPr>
          </a:p>
          <a:p>
            <a:pPr algn="ctr">
              <a:defRPr/>
            </a:pPr>
            <a:endParaRPr lang="fa-IR" sz="1800" b="1" dirty="0">
              <a:solidFill>
                <a:schemeClr val="bg1"/>
              </a:solidFill>
              <a:latin typeface="Arial" pitchFamily="34" charset="0"/>
            </a:endParaRPr>
          </a:p>
        </p:txBody>
      </p:sp>
      <p:sp>
        <p:nvSpPr>
          <p:cNvPr id="32785" name="AutoShape 9"/>
          <p:cNvSpPr>
            <a:spLocks noChangeArrowheads="1"/>
          </p:cNvSpPr>
          <p:nvPr/>
        </p:nvSpPr>
        <p:spPr bwMode="auto">
          <a:xfrm>
            <a:off x="4656138" y="3213620"/>
            <a:ext cx="1395231" cy="3387725"/>
          </a:xfrm>
          <a:prstGeom prst="rightArrowCallout">
            <a:avLst>
              <a:gd name="adj1" fmla="val 31905"/>
              <a:gd name="adj2" fmla="val 40769"/>
              <a:gd name="adj3" fmla="val 16667"/>
              <a:gd name="adj4" fmla="val 66667"/>
            </a:avLst>
          </a:prstGeom>
          <a:solidFill>
            <a:schemeClr val="accent6">
              <a:lumMod val="75000"/>
              <a:alpha val="96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fa-IR" sz="1100" dirty="0">
              <a:solidFill>
                <a:schemeClr val="bg1"/>
              </a:solidFill>
              <a:ea typeface="Arial" pitchFamily="34" charset="0"/>
              <a:cs typeface="B Titr" pitchFamily="2" charset="-78"/>
            </a:endParaRPr>
          </a:p>
          <a:p>
            <a:pPr>
              <a:spcAft>
                <a:spcPts val="1000"/>
              </a:spcAft>
              <a:defRPr/>
            </a:pPr>
            <a:endParaRPr lang="en-US" sz="1100" dirty="0">
              <a:solidFill>
                <a:schemeClr val="bg1"/>
              </a:solidFill>
              <a:ea typeface="Arial" pitchFamily="34" charset="0"/>
              <a:cs typeface="B Titr" pitchFamily="2" charset="-78"/>
            </a:endParaRPr>
          </a:p>
          <a:p>
            <a:pPr>
              <a:spcAft>
                <a:spcPts val="1000"/>
              </a:spcAft>
              <a:defRPr/>
            </a:pPr>
            <a:r>
              <a:rPr lang="fa-IR" sz="2000" dirty="0">
                <a:solidFill>
                  <a:schemeClr val="bg1"/>
                </a:solidFill>
                <a:ea typeface="Arial" pitchFamily="34" charset="0"/>
                <a:cs typeface="B Titr" pitchFamily="2" charset="-78"/>
              </a:rPr>
              <a:t> نوع مخاطب</a:t>
            </a:r>
            <a:endParaRPr lang="fa-IR" sz="2000" dirty="0">
              <a:solidFill>
                <a:schemeClr val="bg1"/>
              </a:solidFill>
              <a:latin typeface="Arial" pitchFamily="34" charset="0"/>
              <a:cs typeface="B Titr" pitchFamily="2" charset="-78"/>
            </a:endParaRPr>
          </a:p>
        </p:txBody>
      </p:sp>
      <p:sp>
        <p:nvSpPr>
          <p:cNvPr id="201738" name="AutoShape 10"/>
          <p:cNvSpPr>
            <a:spLocks noChangeArrowheads="1"/>
          </p:cNvSpPr>
          <p:nvPr/>
        </p:nvSpPr>
        <p:spPr bwMode="auto">
          <a:xfrm>
            <a:off x="5988051" y="3150120"/>
            <a:ext cx="1534754" cy="1038225"/>
          </a:xfrm>
          <a:prstGeom prst="rightArrowCallout">
            <a:avLst>
              <a:gd name="adj1" fmla="val 25000"/>
              <a:gd name="adj2" fmla="val 25000"/>
              <a:gd name="adj3" fmla="val 3051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1-بلوغ مخاطب</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201739" name="AutoShape 11"/>
          <p:cNvSpPr>
            <a:spLocks noChangeArrowheads="1"/>
          </p:cNvSpPr>
          <p:nvPr/>
        </p:nvSpPr>
        <p:spPr bwMode="auto">
          <a:xfrm>
            <a:off x="5910264" y="5545658"/>
            <a:ext cx="1682028" cy="1087437"/>
          </a:xfrm>
          <a:prstGeom prst="rightArrowCallout">
            <a:avLst>
              <a:gd name="adj1" fmla="val 25000"/>
              <a:gd name="adj2" fmla="val 25000"/>
              <a:gd name="adj3" fmla="val 23846"/>
              <a:gd name="adj4" fmla="val 66667"/>
            </a:avLst>
          </a:prstGeom>
          <a:solidFill>
            <a:schemeClr val="accent6">
              <a:lumMod val="75000"/>
              <a:alpha val="43000"/>
            </a:schemeClr>
          </a:solidFill>
          <a:ln w="9525">
            <a:solidFill>
              <a:srgbClr val="000000"/>
            </a:solidFill>
            <a:miter lim="800000"/>
            <a:headEnd/>
            <a:tailEnd/>
          </a:ln>
          <a:effectLst>
            <a:glow rad="101600">
              <a:schemeClr val="accent3">
                <a:satMod val="175000"/>
                <a:alpha val="40000"/>
              </a:schemeClr>
            </a:glow>
            <a:softEdge rad="317500"/>
          </a:effectLst>
        </p:spPr>
        <p:txBody>
          <a:bodyPr/>
          <a:lstStyle>
            <a:lvl1pPr algn="r" rtl="1">
              <a:defRPr>
                <a:solidFill>
                  <a:schemeClr val="tx1"/>
                </a:solidFill>
                <a:latin typeface="Constantia" panose="02030602050306030303" pitchFamily="18" charset="0"/>
                <a:ea typeface="Majalla UI"/>
                <a:cs typeface="Majalla UI"/>
              </a:defRPr>
            </a:lvl1pPr>
            <a:lvl2pPr marL="742950" indent="-285750" algn="r" rtl="1">
              <a:defRPr>
                <a:solidFill>
                  <a:schemeClr val="tx1"/>
                </a:solidFill>
                <a:latin typeface="Constantia" panose="02030602050306030303" pitchFamily="18" charset="0"/>
                <a:ea typeface="Majalla UI"/>
                <a:cs typeface="Majalla UI"/>
              </a:defRPr>
            </a:lvl2pPr>
            <a:lvl3pPr marL="1143000" indent="-228600" algn="r" rtl="1">
              <a:defRPr>
                <a:solidFill>
                  <a:schemeClr val="tx1"/>
                </a:solidFill>
                <a:latin typeface="Constantia" panose="02030602050306030303" pitchFamily="18" charset="0"/>
                <a:ea typeface="Majalla UI"/>
                <a:cs typeface="Majalla UI"/>
              </a:defRPr>
            </a:lvl3pPr>
            <a:lvl4pPr marL="1600200" indent="-228600" algn="r" rtl="1">
              <a:defRPr>
                <a:solidFill>
                  <a:schemeClr val="tx1"/>
                </a:solidFill>
                <a:latin typeface="Constantia" panose="02030602050306030303" pitchFamily="18" charset="0"/>
                <a:ea typeface="Majalla UI"/>
                <a:cs typeface="Majalla UI"/>
              </a:defRPr>
            </a:lvl4pPr>
            <a:lvl5pPr marL="2057400" indent="-228600" algn="r" rtl="1">
              <a:defRPr>
                <a:solidFill>
                  <a:schemeClr val="tx1"/>
                </a:solidFill>
                <a:latin typeface="Constantia" panose="02030602050306030303" pitchFamily="18" charset="0"/>
                <a:ea typeface="Majalla UI"/>
                <a:cs typeface="Majalla UI"/>
              </a:defRPr>
            </a:lvl5pPr>
            <a:lvl6pPr marL="25146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6pPr>
            <a:lvl7pPr marL="29718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7pPr>
            <a:lvl8pPr marL="34290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8pPr>
            <a:lvl9pPr marL="3886200" indent="-228600" algn="r" rtl="1" fontAlgn="base">
              <a:spcBef>
                <a:spcPct val="0"/>
              </a:spcBef>
              <a:spcAft>
                <a:spcPct val="0"/>
              </a:spcAft>
              <a:defRPr>
                <a:solidFill>
                  <a:schemeClr val="tx1"/>
                </a:solidFill>
                <a:latin typeface="Constantia" panose="02030602050306030303" pitchFamily="18" charset="0"/>
                <a:ea typeface="Majalla UI"/>
                <a:cs typeface="Majalla UI"/>
              </a:defRPr>
            </a:lvl9pPr>
          </a:lstStyle>
          <a:p>
            <a:pPr algn="ctr">
              <a:spcAft>
                <a:spcPts val="1000"/>
              </a:spcAft>
              <a:defRPr/>
            </a:pPr>
            <a:r>
              <a:rPr lang="fa-IR" sz="2000" b="1" dirty="0" smtClean="0">
                <a:solidFill>
                  <a:schemeClr val="bg1"/>
                </a:solidFill>
                <a:latin typeface="Calibri" panose="020F0502020204030204" pitchFamily="34" charset="0"/>
                <a:ea typeface="Arial" panose="020B0604020202020204" pitchFamily="34" charset="0"/>
                <a:cs typeface="B Zar" panose="00000400000000000000" pitchFamily="2" charset="-78"/>
              </a:rPr>
              <a:t>3-ماهيت مأموریت ها و کارها</a:t>
            </a:r>
            <a:endParaRPr lang="fa-IR" sz="1600" b="1" dirty="0" smtClean="0">
              <a:solidFill>
                <a:schemeClr val="bg1"/>
              </a:solidFill>
              <a:latin typeface="Arial" panose="020B0604020202020204" pitchFamily="34" charset="0"/>
              <a:ea typeface="Arial" panose="020B0604020202020204" pitchFamily="34" charset="0"/>
              <a:cs typeface="B Zar" panose="00000400000000000000" pitchFamily="2" charset="-78"/>
            </a:endParaRPr>
          </a:p>
        </p:txBody>
      </p:sp>
      <p:sp>
        <p:nvSpPr>
          <p:cNvPr id="19467" name="Rectangle 13"/>
          <p:cNvSpPr>
            <a:spLocks noChangeArrowheads="1"/>
          </p:cNvSpPr>
          <p:nvPr/>
        </p:nvSpPr>
        <p:spPr bwMode="auto">
          <a:xfrm>
            <a:off x="7540626" y="2154758"/>
            <a:ext cx="1472744" cy="990600"/>
          </a:xfrm>
          <a:prstGeom prst="rect">
            <a:avLst/>
          </a:prstGeom>
          <a:solidFill>
            <a:srgbClr val="00FF00"/>
          </a:solidFill>
          <a:ln w="9525">
            <a:solidFill>
              <a:srgbClr val="000000"/>
            </a:solidFill>
            <a:miter lim="800000"/>
            <a:headEnd/>
            <a:tailEnd/>
          </a:ln>
          <a:effectLst>
            <a:glow rad="101600">
              <a:schemeClr val="accent3">
                <a:satMod val="175000"/>
                <a:alpha val="40000"/>
              </a:schemeClr>
            </a:glow>
            <a:softEdge rad="317500"/>
          </a:effectLst>
        </p:spPr>
        <p:txBody>
          <a:bodyPr/>
          <a:lstStyle/>
          <a:p>
            <a:pPr algn="ctr">
              <a:spcAft>
                <a:spcPts val="1000"/>
              </a:spcAft>
            </a:pPr>
            <a:r>
              <a:rPr lang="fa-IR" sz="2000" b="1">
                <a:solidFill>
                  <a:schemeClr val="bg1"/>
                </a:solidFill>
                <a:latin typeface="Calibri" pitchFamily="34" charset="0"/>
                <a:ea typeface="Arial" pitchFamily="34" charset="0"/>
                <a:cs typeface="B Zar" pitchFamily="2" charset="-78"/>
              </a:rPr>
              <a:t>اعمال قدرت ؛ </a:t>
            </a:r>
          </a:p>
          <a:p>
            <a:pPr algn="ctr">
              <a:spcAft>
                <a:spcPts val="1000"/>
              </a:spcAft>
            </a:pPr>
            <a:r>
              <a:rPr lang="fa-IR" sz="2000" b="1">
                <a:solidFill>
                  <a:schemeClr val="bg1"/>
                </a:solidFill>
                <a:latin typeface="Calibri" pitchFamily="34" charset="0"/>
                <a:ea typeface="Arial" pitchFamily="34" charset="0"/>
                <a:cs typeface="B Zar" pitchFamily="2" charset="-78"/>
              </a:rPr>
              <a:t>تأثیر و نفوذ</a:t>
            </a:r>
            <a:endParaRPr lang="fa-IR" sz="1400" b="1">
              <a:solidFill>
                <a:schemeClr val="bg1"/>
              </a:solidFill>
              <a:latin typeface="Calibri" pitchFamily="34" charset="0"/>
              <a:ea typeface="Arial" pitchFamily="34" charset="0"/>
              <a:cs typeface="B Zar" pitchFamily="2" charset="-78"/>
            </a:endParaRPr>
          </a:p>
          <a:p>
            <a:pPr algn="ctr"/>
            <a:endParaRPr lang="fa-IR" b="1">
              <a:solidFill>
                <a:schemeClr val="bg1"/>
              </a:solidFill>
              <a:latin typeface="Arial" pitchFamily="34" charset="0"/>
              <a:ea typeface="Arial" pitchFamily="34" charset="0"/>
              <a:cs typeface="B Zar" pitchFamily="2" charset="-78"/>
            </a:endParaRPr>
          </a:p>
        </p:txBody>
      </p:sp>
      <p:sp>
        <p:nvSpPr>
          <p:cNvPr id="17" name="Oval 16"/>
          <p:cNvSpPr/>
          <p:nvPr/>
        </p:nvSpPr>
        <p:spPr>
          <a:xfrm>
            <a:off x="7335454" y="3150442"/>
            <a:ext cx="1732231" cy="3451225"/>
          </a:xfrm>
          <a:prstGeom prst="ellipse">
            <a:avLst/>
          </a:prstGeom>
          <a:solidFill>
            <a:srgbClr val="00FF00"/>
          </a:solidFill>
          <a:effectLst>
            <a:glow rad="101600">
              <a:schemeClr val="accent3">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Aft>
                <a:spcPts val="1000"/>
              </a:spcAft>
              <a:defRPr/>
            </a:pPr>
            <a:r>
              <a:rPr lang="fa-IR" sz="2000" b="1" dirty="0" smtClean="0">
                <a:solidFill>
                  <a:schemeClr val="bg1"/>
                </a:solidFill>
                <a:ea typeface="Arial" pitchFamily="34" charset="0"/>
                <a:cs typeface="B Zar" pitchFamily="2" charset="-78"/>
              </a:rPr>
              <a:t>ارشاد ،</a:t>
            </a:r>
          </a:p>
          <a:p>
            <a:pPr algn="ctr" eaLnBrk="1" hangingPunct="1">
              <a:spcAft>
                <a:spcPts val="1000"/>
              </a:spcAft>
              <a:defRPr/>
            </a:pPr>
            <a:r>
              <a:rPr lang="fa-IR" sz="2000" b="1" dirty="0" smtClean="0">
                <a:solidFill>
                  <a:schemeClr val="bg1"/>
                </a:solidFill>
                <a:ea typeface="Arial" pitchFamily="34" charset="0"/>
                <a:cs typeface="B Zar" pitchFamily="2" charset="-78"/>
              </a:rPr>
              <a:t> هدایت ، راهنمایی و </a:t>
            </a:r>
          </a:p>
          <a:p>
            <a:pPr algn="ctr" eaLnBrk="1" hangingPunct="1">
              <a:spcAft>
                <a:spcPts val="1000"/>
              </a:spcAft>
              <a:defRPr/>
            </a:pPr>
            <a:r>
              <a:rPr lang="fa-IR" sz="2000" b="1" dirty="0" smtClean="0">
                <a:solidFill>
                  <a:schemeClr val="bg1"/>
                </a:solidFill>
                <a:ea typeface="Arial" pitchFamily="34" charset="0"/>
                <a:cs typeface="B Zar" pitchFamily="2" charset="-78"/>
              </a:rPr>
              <a:t>وادار کردن  پیروان به </a:t>
            </a:r>
            <a:endParaRPr lang="en-US" sz="2000" b="1" dirty="0" smtClean="0">
              <a:solidFill>
                <a:schemeClr val="bg1"/>
              </a:solidFill>
              <a:ea typeface="Arial" pitchFamily="34" charset="0"/>
              <a:cs typeface="B Zar" pitchFamily="2" charset="-78"/>
            </a:endParaRPr>
          </a:p>
          <a:p>
            <a:pPr algn="ctr" eaLnBrk="1" hangingPunct="1">
              <a:spcAft>
                <a:spcPts val="1000"/>
              </a:spcAft>
              <a:defRPr/>
            </a:pPr>
            <a:r>
              <a:rPr lang="fa-IR" sz="2000" b="1" dirty="0" smtClean="0">
                <a:solidFill>
                  <a:schemeClr val="bg1"/>
                </a:solidFill>
                <a:ea typeface="Arial" pitchFamily="34" charset="0"/>
                <a:cs typeface="B Zar" pitchFamily="2" charset="-78"/>
              </a:rPr>
              <a:t>انجام </a:t>
            </a:r>
            <a:r>
              <a:rPr lang="fa-IR" sz="2000" dirty="0" smtClean="0">
                <a:solidFill>
                  <a:schemeClr val="bg1"/>
                </a:solidFill>
                <a:ea typeface="Arial" pitchFamily="34" charset="0"/>
                <a:cs typeface="B Zar" pitchFamily="2" charset="-78"/>
              </a:rPr>
              <a:t>فعل </a:t>
            </a:r>
            <a:r>
              <a:rPr lang="fa-IR" sz="1800" dirty="0" smtClean="0">
                <a:solidFill>
                  <a:schemeClr val="bg1"/>
                </a:solidFill>
                <a:ea typeface="Arial" pitchFamily="34" charset="0"/>
                <a:cs typeface="B Zar" pitchFamily="2" charset="-78"/>
              </a:rPr>
              <a:t>یا ترک آن</a:t>
            </a:r>
            <a:r>
              <a:rPr lang="en-US" sz="1800" b="1" dirty="0" smtClean="0">
                <a:solidFill>
                  <a:schemeClr val="bg1"/>
                </a:solidFill>
                <a:ea typeface="Arial" pitchFamily="34" charset="0"/>
                <a:cs typeface="B Zar" pitchFamily="2" charset="-78"/>
              </a:rPr>
              <a:t> </a:t>
            </a:r>
            <a:endParaRPr lang="fa-IR" sz="2800" dirty="0" smtClean="0">
              <a:solidFill>
                <a:schemeClr val="bg1"/>
              </a:solidFill>
              <a:latin typeface="Arial" pitchFamily="34" charset="0"/>
              <a:ea typeface="Majalla UI"/>
              <a:cs typeface="Majalla UI"/>
            </a:endParaRPr>
          </a:p>
          <a:p>
            <a:pPr algn="ctr" eaLnBrk="1" hangingPunct="1">
              <a:defRPr/>
            </a:pPr>
            <a:endParaRPr lang="fa-IR" sz="2000" dirty="0" smtClean="0">
              <a:solidFill>
                <a:schemeClr val="bg1"/>
              </a:solidFill>
              <a:ea typeface="Majalla UI"/>
              <a:cs typeface="Majalla UI"/>
            </a:endParaRPr>
          </a:p>
        </p:txBody>
      </p:sp>
      <p:sp>
        <p:nvSpPr>
          <p:cNvPr id="34" name="Title 2"/>
          <p:cNvSpPr>
            <a:spLocks noGrp="1"/>
          </p:cNvSpPr>
          <p:nvPr>
            <p:ph type="title"/>
          </p:nvPr>
        </p:nvSpPr>
        <p:spPr>
          <a:xfrm>
            <a:off x="131764" y="44624"/>
            <a:ext cx="8166396" cy="1800200"/>
          </a:xfrm>
        </p:spPr>
        <p:txBody>
          <a:bodyPr>
            <a:noAutofit/>
          </a:bodyPr>
          <a:lstStyle/>
          <a:p>
            <a:pPr algn="ctr">
              <a:lnSpc>
                <a:spcPct val="150000"/>
              </a:lnSpc>
            </a:pPr>
            <a: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چالش بین </a:t>
            </a:r>
            <a:b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br>
            <a: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متغیرهای(مقتضیات </a:t>
            </a:r>
            <a:r>
              <a:rPr lang="fa-IR"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زمان</a:t>
            </a:r>
            <a:r>
              <a:rPr lang="fa-IR" sz="3200" b="1"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rPr>
              <a:t>)    و   ثابت ها(اصول ومعیارها)</a:t>
            </a:r>
            <a:endParaRPr lang="en-US" sz="3200" b="1"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solidFill>
              <a:effectLst>
                <a:outerShdw blurRad="41275" dist="12700" dir="12000000" algn="tl" rotWithShape="0">
                  <a:srgbClr val="000000">
                    <a:alpha val="40000"/>
                  </a:srgbClr>
                </a:outerShdw>
              </a:effectLst>
              <a:cs typeface="B Titr" pitchFamily="2" charset="-78"/>
            </a:endParaRPr>
          </a:p>
        </p:txBody>
      </p:sp>
      <p:sp>
        <p:nvSpPr>
          <p:cNvPr id="2" name="Rounded Rectangle 1"/>
          <p:cNvSpPr/>
          <p:nvPr/>
        </p:nvSpPr>
        <p:spPr>
          <a:xfrm>
            <a:off x="7524328" y="72008"/>
            <a:ext cx="1547664" cy="119675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600" dirty="0" smtClean="0">
                <a:solidFill>
                  <a:schemeClr val="bg1"/>
                </a:solidFill>
              </a:rPr>
              <a:t>1</a:t>
            </a:r>
            <a:endParaRPr lang="en-US" sz="9600" dirty="0">
              <a:solidFill>
                <a:schemeClr val="bg1"/>
              </a:solidFill>
            </a:endParaRPr>
          </a:p>
        </p:txBody>
      </p:sp>
    </p:spTree>
    <p:extLst>
      <p:ext uri="{BB962C8B-B14F-4D97-AF65-F5344CB8AC3E}">
        <p14:creationId xmlns:p14="http://schemas.microsoft.com/office/powerpoint/2010/main" val="3621302045"/>
      </p:ext>
    </p:extLst>
  </p:cSld>
  <p:clrMapOvr>
    <a:overrideClrMapping bg1="dk1" tx1="lt1" bg2="dk2" tx2="lt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304800"/>
            <a:ext cx="8229600" cy="4114800"/>
          </a:xfrm>
        </p:spPr>
        <p:txBody>
          <a:bodyPr>
            <a:noAutofit/>
          </a:bodyPr>
          <a:lstStyle/>
          <a:p>
            <a:pPr rtl="1">
              <a:lnSpc>
                <a:spcPct val="250000"/>
              </a:lnSpc>
            </a:pPr>
            <a:r>
              <a:rPr lang="fa-IR" sz="3600" b="1" dirty="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cs typeface="B Titr" pitchFamily="2" charset="-78"/>
              </a:rPr>
              <a:t>بِسْمِ اللَّهِ الرَّحْمَنِ </a:t>
            </a:r>
            <a:r>
              <a:rPr lang="fa-IR" sz="3600" b="1" dirty="0"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cs typeface="B Titr" pitchFamily="2" charset="-78"/>
              </a:rPr>
              <a:t>الرَّحِيمِ</a:t>
            </a:r>
          </a:p>
          <a:p>
            <a:pPr rtl="1">
              <a:lnSpc>
                <a:spcPct val="250000"/>
              </a:lnSpc>
            </a:pPr>
            <a:r>
              <a:rPr lang="fa-IR" sz="2800" b="1" dirty="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cs typeface="B Titr" pitchFamily="2" charset="-78"/>
              </a:rPr>
              <a:t>وَالْعَصْرِ </a:t>
            </a:r>
            <a:r>
              <a:rPr lang="fa-IR" sz="2800" b="1" dirty="0"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cs typeface="B Titr" pitchFamily="2" charset="-78"/>
              </a:rPr>
              <a:t>؛ </a:t>
            </a:r>
            <a:r>
              <a:rPr lang="fa-IR" sz="2800" b="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cs typeface="B Titr" pitchFamily="2" charset="-78"/>
              </a:rPr>
              <a:t>إِنَّ </a:t>
            </a:r>
            <a:r>
              <a:rPr lang="fa-IR" sz="2800" b="1" dirty="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cs typeface="B Titr" pitchFamily="2" charset="-78"/>
              </a:rPr>
              <a:t>الْإِنسَانَ لَفِي </a:t>
            </a:r>
            <a:r>
              <a:rPr lang="fa-IR" sz="2800" b="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cs typeface="B Titr" pitchFamily="2" charset="-78"/>
              </a:rPr>
              <a:t>خُسْرٍ ؛ </a:t>
            </a:r>
          </a:p>
          <a:p>
            <a:pPr algn="r" rtl="1">
              <a:lnSpc>
                <a:spcPct val="250000"/>
              </a:lnSpc>
            </a:pPr>
            <a:r>
              <a:rPr lang="fa-IR" sz="2800" b="1" dirty="0" smtClean="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إِلَّا </a:t>
            </a:r>
            <a:r>
              <a:rPr lang="fa-IR" sz="2800" b="1" dirty="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الَّذِينَ </a:t>
            </a:r>
            <a:r>
              <a:rPr lang="fa-IR" sz="2800" b="1" dirty="0" smtClean="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آمَنُوا وَ عَمِلُوا </a:t>
            </a:r>
            <a:r>
              <a:rPr lang="fa-IR" sz="2800" b="1" dirty="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الصَّالِحَاتِ </a:t>
            </a:r>
            <a:r>
              <a:rPr lang="fa-IR" sz="2800" b="1" dirty="0" smtClean="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وَ تَوَاصَوْا </a:t>
            </a:r>
            <a:r>
              <a:rPr lang="fa-IR" sz="2800" b="1" dirty="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بِالْحَقِّ </a:t>
            </a:r>
            <a:r>
              <a:rPr lang="fa-IR" sz="2800" b="1" dirty="0" smtClean="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وَ تَوَاصَوْا </a:t>
            </a:r>
            <a:r>
              <a:rPr lang="fa-IR" sz="2800" b="1" dirty="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بِالصَّبْرِ </a:t>
            </a:r>
            <a:r>
              <a:rPr lang="fa-IR" sz="2800" b="1" dirty="0" smtClean="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rPr>
              <a:t> </a:t>
            </a:r>
            <a:endParaRPr lang="fa-IR" sz="2800" b="1" dirty="0">
              <a:ln w="18000">
                <a:solidFill>
                  <a:schemeClr val="accent2">
                    <a:satMod val="140000"/>
                  </a:schemeClr>
                </a:solidFill>
                <a:prstDash val="solid"/>
                <a:miter lim="800000"/>
              </a:ln>
              <a:solidFill>
                <a:srgbClr val="33CC33"/>
              </a:solidFill>
              <a:effectLst>
                <a:outerShdw blurRad="25500" dist="23000" dir="7020000" algn="tl">
                  <a:srgbClr val="000000">
                    <a:alpha val="50000"/>
                  </a:srgbClr>
                </a:outerShdw>
              </a:effectLst>
              <a:cs typeface="B Titr" pitchFamily="2" charset="-78"/>
            </a:endParaRPr>
          </a:p>
        </p:txBody>
      </p:sp>
      <p:sp>
        <p:nvSpPr>
          <p:cNvPr id="4" name="Down Arrow Callout 3"/>
          <p:cNvSpPr/>
          <p:nvPr/>
        </p:nvSpPr>
        <p:spPr>
          <a:xfrm>
            <a:off x="1295400" y="4343400"/>
            <a:ext cx="7696200" cy="1524000"/>
          </a:xfrm>
          <a:prstGeom prst="downArrowCallout">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B Titr" pitchFamily="2" charset="-78"/>
              </a:rPr>
              <a:t>چه نتیجه و دستاوردی دارد؟</a:t>
            </a:r>
            <a:endParaRPr lang="en-US" sz="28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B Titr" pitchFamily="2" charset="-78"/>
            </a:endParaRPr>
          </a:p>
        </p:txBody>
      </p:sp>
      <p:sp>
        <p:nvSpPr>
          <p:cNvPr id="5" name="Action Button: Movie 4">
            <a:hlinkClick r:id="" action="ppaction://noaction" highlightClick="1"/>
          </p:cNvPr>
          <p:cNvSpPr/>
          <p:nvPr/>
        </p:nvSpPr>
        <p:spPr>
          <a:xfrm>
            <a:off x="2438400" y="5867400"/>
            <a:ext cx="5143500" cy="990600"/>
          </a:xfrm>
          <a:prstGeom prst="actionButtonMovi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400" b="1" dirty="0" smtClean="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cs typeface="B Titr" pitchFamily="2" charset="-78"/>
              </a:rPr>
              <a:t>   نتیجه ی             رهبری</a:t>
            </a:r>
            <a:endParaRPr lang="en-US" sz="4400" b="1" dirty="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cs typeface="B Titr" pitchFamily="2" charset="-78"/>
            </a:endParaRPr>
          </a:p>
        </p:txBody>
      </p:sp>
      <p:sp>
        <p:nvSpPr>
          <p:cNvPr id="7" name="Oval 6"/>
          <p:cNvSpPr/>
          <p:nvPr/>
        </p:nvSpPr>
        <p:spPr>
          <a:xfrm>
            <a:off x="-152400" y="5562600"/>
            <a:ext cx="2209800" cy="1295400"/>
          </a:xfrm>
          <a:prstGeom prst="ellips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b="1" dirty="0" smtClean="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cs typeface="B Titr" pitchFamily="2" charset="-78"/>
              </a:rPr>
              <a:t>پیروزی حتمی</a:t>
            </a:r>
            <a:endParaRPr lang="en-US" sz="3200" b="1" dirty="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cs typeface="B Titr" pitchFamily="2" charset="-78"/>
            </a:endParaRPr>
          </a:p>
        </p:txBody>
      </p:sp>
      <p:sp>
        <p:nvSpPr>
          <p:cNvPr id="8" name="Bent-Up Arrow 7"/>
          <p:cNvSpPr/>
          <p:nvPr/>
        </p:nvSpPr>
        <p:spPr>
          <a:xfrm flipH="1" flipV="1">
            <a:off x="-36512" y="2286000"/>
            <a:ext cx="2937387" cy="3276600"/>
          </a:xfrm>
          <a:prstGeom prst="bentUpArrow">
            <a:avLst>
              <a:gd name="adj1" fmla="val 21976"/>
              <a:gd name="adj2" fmla="val 22330"/>
              <a:gd name="adj3" fmla="val 12001"/>
            </a:avLst>
          </a:prstGeom>
          <a:gradFill flip="none" rotWithShape="1">
            <a:gsLst>
              <a:gs pos="32490">
                <a:srgbClr val="00FF00"/>
              </a:gs>
              <a:gs pos="0">
                <a:srgbClr val="00FF00"/>
              </a:gs>
              <a:gs pos="55000">
                <a:srgbClr val="00FF00"/>
              </a:gs>
              <a:gs pos="45000">
                <a:srgbClr val="00FF00"/>
              </a:gs>
              <a:gs pos="70000">
                <a:srgbClr val="FF0300"/>
              </a:gs>
              <a:gs pos="100000">
                <a:srgbClr val="4D0808"/>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p:cNvSpPr/>
          <p:nvPr/>
        </p:nvSpPr>
        <p:spPr>
          <a:xfrm>
            <a:off x="1828800" y="5867400"/>
            <a:ext cx="609600" cy="990600"/>
          </a:xfrm>
          <a:prstGeom prst="leftArrow">
            <a:avLst>
              <a:gd name="adj1" fmla="val 64889"/>
              <a:gd name="adj2" fmla="val 50000"/>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cs typeface="B Titr" pitchFamily="2" charset="-78"/>
            </a:endParaRPr>
          </a:p>
        </p:txBody>
      </p:sp>
      <p:pic>
        <p:nvPicPr>
          <p:cNvPr id="10" name="Picture 9" descr="66"/>
          <p:cNvPicPr/>
          <p:nvPr/>
        </p:nvPicPr>
        <p:blipFill>
          <a:blip r:embed="rId3" cstate="print"/>
          <a:srcRect/>
          <a:stretch>
            <a:fillRect/>
          </a:stretch>
        </p:blipFill>
        <p:spPr bwMode="auto">
          <a:xfrm flipH="1">
            <a:off x="7086600" y="5875361"/>
            <a:ext cx="990600" cy="1008112"/>
          </a:xfrm>
          <a:prstGeom prst="ellipse">
            <a:avLst/>
          </a:prstGeom>
          <a:ln>
            <a:noFill/>
          </a:ln>
          <a:effectLst>
            <a:softEdge rad="112500"/>
          </a:effectLst>
        </p:spPr>
      </p:pic>
    </p:spTree>
    <p:extLst>
      <p:ext uri="{BB962C8B-B14F-4D97-AF65-F5344CB8AC3E}">
        <p14:creationId xmlns:p14="http://schemas.microsoft.com/office/powerpoint/2010/main" val="160349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80">
                                          <p:stCondLst>
                                            <p:cond delay="0"/>
                                          </p:stCondLst>
                                        </p:cTn>
                                        <p:tgtEl>
                                          <p:spTgt spid="9"/>
                                        </p:tgtEl>
                                      </p:cBhvr>
                                    </p:animEffect>
                                    <p:anim calcmode="lin" valueType="num">
                                      <p:cBhvr>
                                        <p:cTn id="4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8" dur="26">
                                          <p:stCondLst>
                                            <p:cond delay="650"/>
                                          </p:stCondLst>
                                        </p:cTn>
                                        <p:tgtEl>
                                          <p:spTgt spid="9"/>
                                        </p:tgtEl>
                                      </p:cBhvr>
                                      <p:to x="100000" y="60000"/>
                                    </p:animScale>
                                    <p:animScale>
                                      <p:cBhvr>
                                        <p:cTn id="49" dur="166" decel="50000">
                                          <p:stCondLst>
                                            <p:cond delay="676"/>
                                          </p:stCondLst>
                                        </p:cTn>
                                        <p:tgtEl>
                                          <p:spTgt spid="9"/>
                                        </p:tgtEl>
                                      </p:cBhvr>
                                      <p:to x="100000" y="100000"/>
                                    </p:animScale>
                                    <p:animScale>
                                      <p:cBhvr>
                                        <p:cTn id="50" dur="26">
                                          <p:stCondLst>
                                            <p:cond delay="1312"/>
                                          </p:stCondLst>
                                        </p:cTn>
                                        <p:tgtEl>
                                          <p:spTgt spid="9"/>
                                        </p:tgtEl>
                                      </p:cBhvr>
                                      <p:to x="100000" y="80000"/>
                                    </p:animScale>
                                    <p:animScale>
                                      <p:cBhvr>
                                        <p:cTn id="51" dur="166" decel="50000">
                                          <p:stCondLst>
                                            <p:cond delay="1338"/>
                                          </p:stCondLst>
                                        </p:cTn>
                                        <p:tgtEl>
                                          <p:spTgt spid="9"/>
                                        </p:tgtEl>
                                      </p:cBhvr>
                                      <p:to x="100000" y="100000"/>
                                    </p:animScale>
                                    <p:animScale>
                                      <p:cBhvr>
                                        <p:cTn id="52" dur="26">
                                          <p:stCondLst>
                                            <p:cond delay="1642"/>
                                          </p:stCondLst>
                                        </p:cTn>
                                        <p:tgtEl>
                                          <p:spTgt spid="9"/>
                                        </p:tgtEl>
                                      </p:cBhvr>
                                      <p:to x="100000" y="90000"/>
                                    </p:animScale>
                                    <p:animScale>
                                      <p:cBhvr>
                                        <p:cTn id="53" dur="166" decel="50000">
                                          <p:stCondLst>
                                            <p:cond delay="1668"/>
                                          </p:stCondLst>
                                        </p:cTn>
                                        <p:tgtEl>
                                          <p:spTgt spid="9"/>
                                        </p:tgtEl>
                                      </p:cBhvr>
                                      <p:to x="100000" y="100000"/>
                                    </p:animScale>
                                    <p:animScale>
                                      <p:cBhvr>
                                        <p:cTn id="54" dur="26">
                                          <p:stCondLst>
                                            <p:cond delay="1808"/>
                                          </p:stCondLst>
                                        </p:cTn>
                                        <p:tgtEl>
                                          <p:spTgt spid="9"/>
                                        </p:tgtEl>
                                      </p:cBhvr>
                                      <p:to x="100000" y="95000"/>
                                    </p:animScale>
                                    <p:animScale>
                                      <p:cBhvr>
                                        <p:cTn id="55" dur="166" decel="50000">
                                          <p:stCondLst>
                                            <p:cond delay="1834"/>
                                          </p:stCondLst>
                                        </p:cTn>
                                        <p:tgtEl>
                                          <p:spTgt spid="9"/>
                                        </p:tgtEl>
                                      </p:cBhvr>
                                      <p:to x="100000" y="100000"/>
                                    </p:animScale>
                                  </p:childTnLst>
                                </p:cTn>
                              </p:par>
                              <p:par>
                                <p:cTn id="56" presetID="26"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80">
                                          <p:stCondLst>
                                            <p:cond delay="0"/>
                                          </p:stCondLst>
                                        </p:cTn>
                                        <p:tgtEl>
                                          <p:spTgt spid="7"/>
                                        </p:tgtEl>
                                      </p:cBhvr>
                                    </p:animEffect>
                                    <p:anim calcmode="lin" valueType="num">
                                      <p:cBhvr>
                                        <p:cTn id="5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4" dur="26">
                                          <p:stCondLst>
                                            <p:cond delay="650"/>
                                          </p:stCondLst>
                                        </p:cTn>
                                        <p:tgtEl>
                                          <p:spTgt spid="7"/>
                                        </p:tgtEl>
                                      </p:cBhvr>
                                      <p:to x="100000" y="60000"/>
                                    </p:animScale>
                                    <p:animScale>
                                      <p:cBhvr>
                                        <p:cTn id="65" dur="166" decel="50000">
                                          <p:stCondLst>
                                            <p:cond delay="676"/>
                                          </p:stCondLst>
                                        </p:cTn>
                                        <p:tgtEl>
                                          <p:spTgt spid="7"/>
                                        </p:tgtEl>
                                      </p:cBhvr>
                                      <p:to x="100000" y="100000"/>
                                    </p:animScale>
                                    <p:animScale>
                                      <p:cBhvr>
                                        <p:cTn id="66" dur="26">
                                          <p:stCondLst>
                                            <p:cond delay="1312"/>
                                          </p:stCondLst>
                                        </p:cTn>
                                        <p:tgtEl>
                                          <p:spTgt spid="7"/>
                                        </p:tgtEl>
                                      </p:cBhvr>
                                      <p:to x="100000" y="80000"/>
                                    </p:animScale>
                                    <p:animScale>
                                      <p:cBhvr>
                                        <p:cTn id="67" dur="166" decel="50000">
                                          <p:stCondLst>
                                            <p:cond delay="1338"/>
                                          </p:stCondLst>
                                        </p:cTn>
                                        <p:tgtEl>
                                          <p:spTgt spid="7"/>
                                        </p:tgtEl>
                                      </p:cBhvr>
                                      <p:to x="100000" y="100000"/>
                                    </p:animScale>
                                    <p:animScale>
                                      <p:cBhvr>
                                        <p:cTn id="68" dur="26">
                                          <p:stCondLst>
                                            <p:cond delay="1642"/>
                                          </p:stCondLst>
                                        </p:cTn>
                                        <p:tgtEl>
                                          <p:spTgt spid="7"/>
                                        </p:tgtEl>
                                      </p:cBhvr>
                                      <p:to x="100000" y="90000"/>
                                    </p:animScale>
                                    <p:animScale>
                                      <p:cBhvr>
                                        <p:cTn id="69" dur="166" decel="50000">
                                          <p:stCondLst>
                                            <p:cond delay="1668"/>
                                          </p:stCondLst>
                                        </p:cTn>
                                        <p:tgtEl>
                                          <p:spTgt spid="7"/>
                                        </p:tgtEl>
                                      </p:cBhvr>
                                      <p:to x="100000" y="100000"/>
                                    </p:animScale>
                                    <p:animScale>
                                      <p:cBhvr>
                                        <p:cTn id="70" dur="26">
                                          <p:stCondLst>
                                            <p:cond delay="1808"/>
                                          </p:stCondLst>
                                        </p:cTn>
                                        <p:tgtEl>
                                          <p:spTgt spid="7"/>
                                        </p:tgtEl>
                                      </p:cBhvr>
                                      <p:to x="100000" y="95000"/>
                                    </p:animScale>
                                    <p:animScale>
                                      <p:cBhvr>
                                        <p:cTn id="71"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7" grpId="0" animBg="1"/>
      <p:bldP spid="8"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41" y="156540"/>
            <a:ext cx="9150801" cy="683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descr="K:\10110\untitled1.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52" y="3076501"/>
            <a:ext cx="1335087"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descr="66"/>
          <p:cNvPicPr>
            <a:picLocks noChangeAspect="1" noChangeArrowheads="1"/>
          </p:cNvPicPr>
          <p:nvPr/>
        </p:nvPicPr>
        <p:blipFill>
          <a:blip r:embed="rId5" cstate="print"/>
          <a:srcRect/>
          <a:stretch>
            <a:fillRect/>
          </a:stretch>
        </p:blipFill>
        <p:spPr bwMode="auto">
          <a:xfrm flipH="1">
            <a:off x="1996028" y="2921079"/>
            <a:ext cx="1295400" cy="1516033"/>
          </a:xfrm>
          <a:prstGeom prst="ellipse">
            <a:avLst/>
          </a:prstGeom>
          <a:ln>
            <a:noFill/>
          </a:ln>
          <a:effectLst>
            <a:softEdge rad="112500"/>
          </a:effectLst>
        </p:spPr>
      </p:pic>
      <p:graphicFrame>
        <p:nvGraphicFramePr>
          <p:cNvPr id="7" name="Diagram 6"/>
          <p:cNvGraphicFramePr/>
          <p:nvPr>
            <p:extLst>
              <p:ext uri="{D42A27DB-BD31-4B8C-83A1-F6EECF244321}">
                <p14:modId xmlns:p14="http://schemas.microsoft.com/office/powerpoint/2010/main" val="3006565527"/>
              </p:ext>
            </p:extLst>
          </p:nvPr>
        </p:nvGraphicFramePr>
        <p:xfrm>
          <a:off x="135582" y="279458"/>
          <a:ext cx="8428703" cy="23574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512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04526" y="960398"/>
            <a:ext cx="1159962" cy="884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7" name="TextBox 7"/>
          <p:cNvSpPr txBox="1">
            <a:spLocks noChangeArrowheads="1"/>
          </p:cNvSpPr>
          <p:nvPr/>
        </p:nvSpPr>
        <p:spPr bwMode="auto">
          <a:xfrm>
            <a:off x="6691874" y="476672"/>
            <a:ext cx="1552534"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rtl="1" eaLnBrk="1" hangingPunct="1">
              <a:lnSpc>
                <a:spcPct val="150000"/>
              </a:lnSpc>
            </a:pPr>
            <a:r>
              <a:rPr lang="fa-IR" sz="2400" b="1" i="1" dirty="0" smtClean="0">
                <a:ln w="18000">
                  <a:solidFill>
                    <a:schemeClr val="accent2">
                      <a:satMod val="140000"/>
                    </a:schemeClr>
                  </a:solidFill>
                  <a:prstDash val="solid"/>
                  <a:miter lim="800000"/>
                </a:ln>
                <a:solidFill>
                  <a:srgbClr val="0000CC"/>
                </a:solidFill>
                <a:effectLst>
                  <a:outerShdw blurRad="25500" dist="23000" dir="7020000" algn="tl">
                    <a:srgbClr val="000000">
                      <a:alpha val="50000"/>
                    </a:srgbClr>
                  </a:outerShdw>
                </a:effectLst>
                <a:latin typeface="Constantia" pitchFamily="18" charset="0"/>
                <a:ea typeface="Majalla UI"/>
                <a:cs typeface="B Titr" pitchFamily="2" charset="-78"/>
              </a:rPr>
              <a:t>سیره</a:t>
            </a:r>
          </a:p>
          <a:p>
            <a:pPr algn="ctr" rtl="1" eaLnBrk="1" hangingPunct="1">
              <a:lnSpc>
                <a:spcPct val="150000"/>
              </a:lnSpc>
            </a:pPr>
            <a:r>
              <a:rPr lang="fa-IR" sz="2400" b="1" i="1" dirty="0" smtClean="0">
                <a:ln w="18000">
                  <a:solidFill>
                    <a:schemeClr val="accent2">
                      <a:satMod val="140000"/>
                    </a:schemeClr>
                  </a:solidFill>
                  <a:prstDash val="solid"/>
                  <a:miter lim="800000"/>
                </a:ln>
                <a:solidFill>
                  <a:srgbClr val="0000CC"/>
                </a:solidFill>
                <a:effectLst>
                  <a:outerShdw blurRad="25500" dist="23000" dir="7020000" algn="tl">
                    <a:srgbClr val="000000">
                      <a:alpha val="50000"/>
                    </a:srgbClr>
                  </a:outerShdw>
                </a:effectLst>
                <a:latin typeface="Constantia" pitchFamily="18" charset="0"/>
                <a:ea typeface="Majalla UI"/>
                <a:cs typeface="B Titr" pitchFamily="2" charset="-78"/>
              </a:rPr>
              <a:t> و</a:t>
            </a:r>
          </a:p>
          <a:p>
            <a:pPr algn="ctr" rtl="1" eaLnBrk="1" hangingPunct="1">
              <a:lnSpc>
                <a:spcPct val="150000"/>
              </a:lnSpc>
            </a:pPr>
            <a:r>
              <a:rPr lang="fa-IR" sz="2400" b="1" i="1" dirty="0" smtClean="0">
                <a:ln w="18000">
                  <a:solidFill>
                    <a:schemeClr val="accent2">
                      <a:satMod val="140000"/>
                    </a:schemeClr>
                  </a:solidFill>
                  <a:prstDash val="solid"/>
                  <a:miter lim="800000"/>
                </a:ln>
                <a:solidFill>
                  <a:srgbClr val="0000CC"/>
                </a:solidFill>
                <a:effectLst>
                  <a:outerShdw blurRad="25500" dist="23000" dir="7020000" algn="tl">
                    <a:srgbClr val="000000">
                      <a:alpha val="50000"/>
                    </a:srgbClr>
                  </a:outerShdw>
                </a:effectLst>
                <a:latin typeface="Constantia" pitchFamily="18" charset="0"/>
                <a:ea typeface="Majalla UI"/>
                <a:cs typeface="B Titr" pitchFamily="2" charset="-78"/>
              </a:rPr>
              <a:t> سبک</a:t>
            </a:r>
            <a:endParaRPr lang="fa-IR" sz="2400" b="1" i="1" dirty="0">
              <a:ln w="18000">
                <a:solidFill>
                  <a:schemeClr val="accent2">
                    <a:satMod val="140000"/>
                  </a:schemeClr>
                </a:solidFill>
                <a:prstDash val="solid"/>
                <a:miter lim="800000"/>
              </a:ln>
              <a:solidFill>
                <a:srgbClr val="0000CC"/>
              </a:solidFill>
              <a:effectLst>
                <a:outerShdw blurRad="25500" dist="23000" dir="7020000" algn="tl">
                  <a:srgbClr val="000000">
                    <a:alpha val="50000"/>
                  </a:srgbClr>
                </a:outerShdw>
              </a:effectLst>
              <a:latin typeface="Constantia" pitchFamily="18" charset="0"/>
              <a:ea typeface="Majalla UI"/>
              <a:cs typeface="B Titr" pitchFamily="2" charset="-78"/>
            </a:endParaRPr>
          </a:p>
        </p:txBody>
      </p:sp>
      <p:graphicFrame>
        <p:nvGraphicFramePr>
          <p:cNvPr id="13" name="Diagram 12"/>
          <p:cNvGraphicFramePr/>
          <p:nvPr>
            <p:extLst>
              <p:ext uri="{D42A27DB-BD31-4B8C-83A1-F6EECF244321}">
                <p14:modId xmlns:p14="http://schemas.microsoft.com/office/powerpoint/2010/main" val="3423061838"/>
              </p:ext>
            </p:extLst>
          </p:nvPr>
        </p:nvGraphicFramePr>
        <p:xfrm>
          <a:off x="-756592" y="2852936"/>
          <a:ext cx="6351984" cy="28540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4" name="TextBox 7"/>
          <p:cNvSpPr txBox="1">
            <a:spLocks noChangeArrowheads="1"/>
          </p:cNvSpPr>
          <p:nvPr/>
        </p:nvSpPr>
        <p:spPr bwMode="auto">
          <a:xfrm>
            <a:off x="3629338" y="3429000"/>
            <a:ext cx="159073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rtl="1">
              <a:defRPr sz="4000" b="1" i="1">
                <a:ln w="18000">
                  <a:solidFill>
                    <a:schemeClr val="accent2">
                      <a:satMod val="140000"/>
                    </a:schemeClr>
                  </a:solidFill>
                  <a:prstDash val="solid"/>
                  <a:miter lim="800000"/>
                </a:ln>
                <a:solidFill>
                  <a:srgbClr val="0000CC"/>
                </a:solidFill>
                <a:effectLst>
                  <a:outerShdw blurRad="25500" dist="23000" dir="7020000" algn="tl">
                    <a:srgbClr val="000000">
                      <a:alpha val="50000"/>
                    </a:srgbClr>
                  </a:outerShdw>
                </a:effectLst>
                <a:latin typeface="Constantia" pitchFamily="18" charset="0"/>
                <a:ea typeface="Majalla UI"/>
                <a:cs typeface="B Titr" pitchFamily="2" charset="-78"/>
              </a:defRPr>
            </a:lvl1pPr>
            <a:lvl2pPr marL="742950" indent="-285750" eaLnBrk="0" hangingPunct="0">
              <a:defRPr>
                <a:latin typeface="Calibri" pitchFamily="34" charset="0"/>
                <a:cs typeface="Arial" pitchFamily="34" charset="0"/>
              </a:defRPr>
            </a:lvl2pPr>
            <a:lvl3pPr marL="1143000" indent="-228600" eaLnBrk="0" hangingPunct="0">
              <a:defRPr>
                <a:latin typeface="Calibri" pitchFamily="34" charset="0"/>
                <a:cs typeface="Arial" pitchFamily="34" charset="0"/>
              </a:defRPr>
            </a:lvl3pPr>
            <a:lvl4pPr marL="1600200" indent="-228600" eaLnBrk="0" hangingPunct="0">
              <a:defRPr>
                <a:latin typeface="Calibri" pitchFamily="34" charset="0"/>
                <a:cs typeface="Arial" pitchFamily="34" charset="0"/>
              </a:defRPr>
            </a:lvl4pPr>
            <a:lvl5pPr marL="2057400" indent="-228600" eaLnBrk="0" hangingPunct="0">
              <a:defRPr>
                <a:latin typeface="Calibri" pitchFamily="34" charset="0"/>
                <a:cs typeface="Arial" pitchFamily="34" charset="0"/>
              </a:defRPr>
            </a:lvl5pPr>
            <a:lvl6pPr marL="2514600" indent="-228600" eaLnBrk="0" fontAlgn="base" hangingPunct="0">
              <a:spcBef>
                <a:spcPct val="0"/>
              </a:spcBef>
              <a:spcAft>
                <a:spcPct val="0"/>
              </a:spcAft>
              <a:defRPr>
                <a:latin typeface="Calibri" pitchFamily="34" charset="0"/>
                <a:cs typeface="Arial" pitchFamily="34" charset="0"/>
              </a:defRPr>
            </a:lvl6pPr>
            <a:lvl7pPr marL="2971800" indent="-228600" eaLnBrk="0" fontAlgn="base" hangingPunct="0">
              <a:spcBef>
                <a:spcPct val="0"/>
              </a:spcBef>
              <a:spcAft>
                <a:spcPct val="0"/>
              </a:spcAft>
              <a:defRPr>
                <a:latin typeface="Calibri" pitchFamily="34" charset="0"/>
                <a:cs typeface="Arial" pitchFamily="34" charset="0"/>
              </a:defRPr>
            </a:lvl7pPr>
            <a:lvl8pPr marL="3429000" indent="-228600" eaLnBrk="0" fontAlgn="base" hangingPunct="0">
              <a:spcBef>
                <a:spcPct val="0"/>
              </a:spcBef>
              <a:spcAft>
                <a:spcPct val="0"/>
              </a:spcAft>
              <a:defRPr>
                <a:latin typeface="Calibri" pitchFamily="34" charset="0"/>
                <a:cs typeface="Arial" pitchFamily="34" charset="0"/>
              </a:defRPr>
            </a:lvl8pPr>
            <a:lvl9pPr marL="3886200" indent="-228600" eaLnBrk="0" fontAlgn="base" hangingPunct="0">
              <a:spcBef>
                <a:spcPct val="0"/>
              </a:spcBef>
              <a:spcAft>
                <a:spcPct val="0"/>
              </a:spcAft>
              <a:defRPr>
                <a:latin typeface="Calibri" pitchFamily="34" charset="0"/>
                <a:cs typeface="Arial" pitchFamily="34" charset="0"/>
              </a:defRPr>
            </a:lvl9pPr>
          </a:lstStyle>
          <a:p>
            <a:pPr>
              <a:lnSpc>
                <a:spcPct val="150000"/>
              </a:lnSpc>
            </a:pPr>
            <a:r>
              <a:rPr lang="fa-IR" sz="2400" dirty="0" smtClean="0"/>
              <a:t>سیره</a:t>
            </a:r>
          </a:p>
          <a:p>
            <a:pPr>
              <a:lnSpc>
                <a:spcPct val="150000"/>
              </a:lnSpc>
            </a:pPr>
            <a:r>
              <a:rPr lang="fa-IR" sz="2400" dirty="0" smtClean="0"/>
              <a:t> و</a:t>
            </a:r>
          </a:p>
          <a:p>
            <a:pPr>
              <a:lnSpc>
                <a:spcPct val="150000"/>
              </a:lnSpc>
            </a:pPr>
            <a:r>
              <a:rPr lang="fa-IR" sz="2400" dirty="0" smtClean="0"/>
              <a:t>سبک</a:t>
            </a:r>
            <a:endParaRPr lang="en-US" sz="2400" dirty="0"/>
          </a:p>
        </p:txBody>
      </p:sp>
      <p:pic>
        <p:nvPicPr>
          <p:cNvPr id="20" name="Picture 3" descr="G:\333\1_09.gif"/>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64255" y="-53680"/>
            <a:ext cx="1631773" cy="156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descr="G:\333\1002_624.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29375" y="3573680"/>
            <a:ext cx="2590390" cy="172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Group 23"/>
          <p:cNvGrpSpPr/>
          <p:nvPr/>
        </p:nvGrpSpPr>
        <p:grpSpPr>
          <a:xfrm>
            <a:off x="-36512" y="4136496"/>
            <a:ext cx="558550" cy="804672"/>
            <a:chOff x="56033" y="609603"/>
            <a:chExt cx="558550" cy="804672"/>
          </a:xfrm>
        </p:grpSpPr>
        <p:sp>
          <p:nvSpPr>
            <p:cNvPr id="40" name="Rounded Rectangle 39"/>
            <p:cNvSpPr/>
            <p:nvPr/>
          </p:nvSpPr>
          <p:spPr>
            <a:xfrm>
              <a:off x="56033" y="609603"/>
              <a:ext cx="558550" cy="804672"/>
            </a:xfrm>
            <a:prstGeom prst="roundRect">
              <a:avLst/>
            </a:prstGeom>
            <a:solidFill>
              <a:srgbClr val="005C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1" name="Rounded Rectangle 4"/>
            <p:cNvSpPr/>
            <p:nvPr/>
          </p:nvSpPr>
          <p:spPr>
            <a:xfrm>
              <a:off x="83299" y="636869"/>
              <a:ext cx="504018" cy="7501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smtClean="0">
                  <a:cs typeface="B Zar" pitchFamily="2" charset="-78"/>
                </a:rPr>
                <a:t>1</a:t>
              </a:r>
              <a:endParaRPr lang="fa-IR" sz="1000" b="1" kern="1200" dirty="0">
                <a:cs typeface="B Zar" pitchFamily="2" charset="-78"/>
              </a:endParaRPr>
            </a:p>
          </p:txBody>
        </p:sp>
      </p:grpSp>
      <p:grpSp>
        <p:nvGrpSpPr>
          <p:cNvPr id="25" name="Group 24"/>
          <p:cNvGrpSpPr/>
          <p:nvPr/>
        </p:nvGrpSpPr>
        <p:grpSpPr>
          <a:xfrm>
            <a:off x="755576" y="4136496"/>
            <a:ext cx="616129" cy="804672"/>
            <a:chOff x="914401" y="609603"/>
            <a:chExt cx="616129" cy="804672"/>
          </a:xfrm>
        </p:grpSpPr>
        <p:sp>
          <p:nvSpPr>
            <p:cNvPr id="38" name="Rounded Rectangle 37"/>
            <p:cNvSpPr/>
            <p:nvPr/>
          </p:nvSpPr>
          <p:spPr>
            <a:xfrm>
              <a:off x="914401" y="609603"/>
              <a:ext cx="616129" cy="804672"/>
            </a:xfrm>
            <a:prstGeom prst="roundRect">
              <a:avLst/>
            </a:prstGeom>
            <a:solidFill>
              <a:srgbClr val="00CC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9" name="Rounded Rectangle 6"/>
            <p:cNvSpPr/>
            <p:nvPr/>
          </p:nvSpPr>
          <p:spPr>
            <a:xfrm>
              <a:off x="944478" y="657173"/>
              <a:ext cx="555975" cy="7445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endParaRPr lang="fa-IR" sz="1000" b="1" kern="1200" dirty="0" smtClean="0">
                <a:cs typeface="B Zar" pitchFamily="2" charset="-78"/>
              </a:endParaRPr>
            </a:p>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a:cs typeface="B Zar" pitchFamily="2" charset="-78"/>
                </a:rPr>
                <a:t>2</a:t>
              </a:r>
            </a:p>
          </p:txBody>
        </p:sp>
      </p:grpSp>
      <p:grpSp>
        <p:nvGrpSpPr>
          <p:cNvPr id="26" name="Group 25"/>
          <p:cNvGrpSpPr/>
          <p:nvPr/>
        </p:nvGrpSpPr>
        <p:grpSpPr>
          <a:xfrm>
            <a:off x="1637050" y="4208504"/>
            <a:ext cx="454957" cy="804672"/>
            <a:chOff x="1729595" y="628649"/>
            <a:chExt cx="454957" cy="804672"/>
          </a:xfrm>
        </p:grpSpPr>
        <p:sp>
          <p:nvSpPr>
            <p:cNvPr id="36" name="Rounded Rectangle 35"/>
            <p:cNvSpPr/>
            <p:nvPr/>
          </p:nvSpPr>
          <p:spPr>
            <a:xfrm>
              <a:off x="1729595" y="628649"/>
              <a:ext cx="454957" cy="804672"/>
            </a:xfrm>
            <a:prstGeom prst="roundRect">
              <a:avLst/>
            </a:pr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7" name="Rounded Rectangle 8"/>
            <p:cNvSpPr/>
            <p:nvPr/>
          </p:nvSpPr>
          <p:spPr>
            <a:xfrm>
              <a:off x="1751804" y="650858"/>
              <a:ext cx="410539" cy="760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endParaRPr lang="fa-IR" sz="1000" b="1" kern="1200" dirty="0" smtClean="0">
                <a:cs typeface="B Zar" pitchFamily="2" charset="-78"/>
              </a:endParaRPr>
            </a:p>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a:cs typeface="B Zar" pitchFamily="2" charset="-78"/>
                </a:rPr>
                <a:t>3</a:t>
              </a:r>
            </a:p>
          </p:txBody>
        </p:sp>
      </p:grpSp>
      <p:grpSp>
        <p:nvGrpSpPr>
          <p:cNvPr id="27" name="Group 26"/>
          <p:cNvGrpSpPr/>
          <p:nvPr/>
        </p:nvGrpSpPr>
        <p:grpSpPr>
          <a:xfrm>
            <a:off x="2324791" y="4149080"/>
            <a:ext cx="519017" cy="804672"/>
            <a:chOff x="2286979" y="628649"/>
            <a:chExt cx="519017" cy="804672"/>
          </a:xfrm>
        </p:grpSpPr>
        <p:sp>
          <p:nvSpPr>
            <p:cNvPr id="34" name="Rounded Rectangle 33"/>
            <p:cNvSpPr/>
            <p:nvPr/>
          </p:nvSpPr>
          <p:spPr>
            <a:xfrm>
              <a:off x="2286979" y="628649"/>
              <a:ext cx="519017" cy="804672"/>
            </a:xfrm>
            <a:prstGeom prst="roundRect">
              <a:avLst/>
            </a:prstGeom>
            <a:solidFill>
              <a:srgbClr val="FF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5" name="Rounded Rectangle 10"/>
            <p:cNvSpPr/>
            <p:nvPr/>
          </p:nvSpPr>
          <p:spPr>
            <a:xfrm>
              <a:off x="2312315" y="628649"/>
              <a:ext cx="468345" cy="754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endParaRPr lang="fa-IR" sz="1000" b="1" kern="1200" dirty="0" smtClean="0">
                <a:cs typeface="B Zar" pitchFamily="2" charset="-78"/>
              </a:endParaRPr>
            </a:p>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smtClean="0">
                  <a:cs typeface="B Zar" pitchFamily="2" charset="-78"/>
                </a:rPr>
                <a:t>4</a:t>
              </a:r>
              <a:endParaRPr lang="fa-IR" sz="1000" b="1" kern="1200" dirty="0">
                <a:cs typeface="B Zar" pitchFamily="2" charset="-78"/>
              </a:endParaRPr>
            </a:p>
          </p:txBody>
        </p:sp>
      </p:grpSp>
      <p:grpSp>
        <p:nvGrpSpPr>
          <p:cNvPr id="28" name="Group 27"/>
          <p:cNvGrpSpPr/>
          <p:nvPr/>
        </p:nvGrpSpPr>
        <p:grpSpPr>
          <a:xfrm>
            <a:off x="2987824" y="4149080"/>
            <a:ext cx="487558" cy="864096"/>
            <a:chOff x="3080369" y="628649"/>
            <a:chExt cx="487558" cy="864096"/>
          </a:xfrm>
        </p:grpSpPr>
        <p:sp>
          <p:nvSpPr>
            <p:cNvPr id="32" name="Rounded Rectangle 31"/>
            <p:cNvSpPr/>
            <p:nvPr/>
          </p:nvSpPr>
          <p:spPr>
            <a:xfrm>
              <a:off x="3103259" y="628649"/>
              <a:ext cx="464668" cy="804672"/>
            </a:xfrm>
            <a:prstGeom prst="roundRect">
              <a:avLst/>
            </a:prstGeom>
            <a:solidFill>
              <a:srgbClr val="005C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Rounded Rectangle 12"/>
            <p:cNvSpPr/>
            <p:nvPr/>
          </p:nvSpPr>
          <p:spPr>
            <a:xfrm>
              <a:off x="3080369" y="733439"/>
              <a:ext cx="419302" cy="7593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smtClean="0">
                  <a:cs typeface="B Zar" pitchFamily="2" charset="-78"/>
                </a:rPr>
                <a:t>5</a:t>
              </a:r>
              <a:endParaRPr lang="fa-IR" sz="1000" b="1" kern="1200" dirty="0">
                <a:cs typeface="B Zar" pitchFamily="2" charset="-78"/>
              </a:endParaRPr>
            </a:p>
          </p:txBody>
        </p:sp>
      </p:grpSp>
      <p:grpSp>
        <p:nvGrpSpPr>
          <p:cNvPr id="29" name="Group 28"/>
          <p:cNvGrpSpPr/>
          <p:nvPr/>
        </p:nvGrpSpPr>
        <p:grpSpPr>
          <a:xfrm>
            <a:off x="3635896" y="4136496"/>
            <a:ext cx="496593" cy="804672"/>
            <a:chOff x="3756093" y="628649"/>
            <a:chExt cx="496593" cy="804672"/>
          </a:xfrm>
        </p:grpSpPr>
        <p:sp>
          <p:nvSpPr>
            <p:cNvPr id="30" name="Rounded Rectangle 29"/>
            <p:cNvSpPr/>
            <p:nvPr/>
          </p:nvSpPr>
          <p:spPr>
            <a:xfrm>
              <a:off x="3756093" y="628649"/>
              <a:ext cx="496593" cy="804672"/>
            </a:xfrm>
            <a:prstGeom prst="roundRect">
              <a:avLst/>
            </a:prstGeom>
            <a:solidFill>
              <a:srgbClr val="8A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Rounded Rectangle 14"/>
            <p:cNvSpPr/>
            <p:nvPr/>
          </p:nvSpPr>
          <p:spPr>
            <a:xfrm>
              <a:off x="3780335" y="652891"/>
              <a:ext cx="448109" cy="756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b="1" kern="1200" dirty="0" smtClean="0">
                  <a:cs typeface="B Zar" pitchFamily="2" charset="-78"/>
                </a:rPr>
                <a:t>فرمانده  شهید</a:t>
              </a:r>
            </a:p>
            <a:p>
              <a:pPr lvl="0" algn="ctr" defTabSz="444500" rtl="1">
                <a:lnSpc>
                  <a:spcPct val="90000"/>
                </a:lnSpc>
                <a:spcBef>
                  <a:spcPct val="0"/>
                </a:spcBef>
                <a:spcAft>
                  <a:spcPct val="35000"/>
                </a:spcAft>
              </a:pPr>
              <a:r>
                <a:rPr lang="fa-IR" sz="1000" b="1" kern="1200" dirty="0" smtClean="0">
                  <a:cs typeface="B Zar" pitchFamily="2" charset="-78"/>
                </a:rPr>
                <a:t>6</a:t>
              </a:r>
              <a:endParaRPr lang="fa-IR" sz="1000" b="1" kern="1200" dirty="0">
                <a:cs typeface="B Zar" pitchFamily="2" charset="-78"/>
              </a:endParaRPr>
            </a:p>
          </p:txBody>
        </p:sp>
      </p:grpSp>
      <p:sp>
        <p:nvSpPr>
          <p:cNvPr id="43" name="Rectangle 2"/>
          <p:cNvSpPr>
            <a:spLocks noGrp="1" noChangeArrowheads="1"/>
          </p:cNvSpPr>
          <p:nvPr>
            <p:ph type="ctrTitle"/>
          </p:nvPr>
        </p:nvSpPr>
        <p:spPr>
          <a:xfrm>
            <a:off x="827088" y="156540"/>
            <a:ext cx="7772400" cy="570364"/>
          </a:xfrm>
        </p:spPr>
        <p:txBody>
          <a:bodyPr/>
          <a:lstStyle/>
          <a:p>
            <a:pPr rtl="1" eaLnBrk="1" hangingPunct="1"/>
            <a:r>
              <a:rPr lang="fa-IR" sz="2400" dirty="0" smtClean="0">
                <a:solidFill>
                  <a:srgbClr val="0000CC"/>
                </a:solidFill>
                <a:cs typeface="B Titr" pitchFamily="2" charset="-78"/>
              </a:rPr>
              <a:t>هر انقلابی دو مرحله دارد؛ یکی خون دادن و یکی خون دلها خوردن </a:t>
            </a:r>
            <a:endParaRPr lang="en-US" sz="2400" dirty="0" smtClean="0">
              <a:solidFill>
                <a:srgbClr val="0000CC"/>
              </a:solidFill>
              <a:cs typeface="B Titr" pitchFamily="2" charset="-78"/>
            </a:endParaRPr>
          </a:p>
        </p:txBody>
      </p:sp>
    </p:spTree>
    <p:extLst>
      <p:ext uri="{BB962C8B-B14F-4D97-AF65-F5344CB8AC3E}">
        <p14:creationId xmlns:p14="http://schemas.microsoft.com/office/powerpoint/2010/main" val="335125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285750" y="915398"/>
            <a:ext cx="8534722"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Low" rtl="1">
              <a:lnSpc>
                <a:spcPct val="200000"/>
              </a:lnSpc>
            </a:pPr>
            <a:r>
              <a:rPr lang="fa-IR" sz="2400" dirty="0" smtClean="0">
                <a:solidFill>
                  <a:srgbClr val="006600"/>
                </a:solidFill>
                <a:latin typeface="Calibri" pitchFamily="34" charset="0"/>
                <a:ea typeface="Calibri" pitchFamily="34" charset="0"/>
                <a:cs typeface="B Titr" pitchFamily="2" charset="-78"/>
              </a:rPr>
              <a:t>آن </a:t>
            </a:r>
            <a:r>
              <a:rPr lang="fa-IR" sz="2400" dirty="0">
                <a:solidFill>
                  <a:srgbClr val="006600"/>
                </a:solidFill>
                <a:latin typeface="Calibri" pitchFamily="34" charset="0"/>
                <a:ea typeface="Calibri" pitchFamily="34" charset="0"/>
                <a:cs typeface="B Titr" pitchFamily="2" charset="-78"/>
              </a:rPr>
              <a:t>چيزى كه شما را از يك </a:t>
            </a:r>
            <a:r>
              <a:rPr lang="fa-IR" sz="2400" dirty="0">
                <a:solidFill>
                  <a:srgbClr val="FF0000"/>
                </a:solidFill>
                <a:latin typeface="Calibri" pitchFamily="34" charset="0"/>
                <a:ea typeface="Calibri" pitchFamily="34" charset="0"/>
                <a:cs typeface="B Titr" pitchFamily="2" charset="-78"/>
              </a:rPr>
              <a:t>ارتشِ مجهزِ مدرنِ مجرّبِ از همه جهت كامل</a:t>
            </a:r>
            <a:r>
              <a:rPr lang="fa-IR" sz="2400" dirty="0">
                <a:latin typeface="Calibri" pitchFamily="34" charset="0"/>
                <a:ea typeface="Calibri" pitchFamily="34" charset="0"/>
                <a:cs typeface="B Titr" pitchFamily="2" charset="-78"/>
              </a:rPr>
              <a:t>، </a:t>
            </a:r>
            <a:r>
              <a:rPr lang="fa-IR" sz="2400" dirty="0">
                <a:solidFill>
                  <a:srgbClr val="FF0000"/>
                </a:solidFill>
                <a:latin typeface="Calibri" pitchFamily="34" charset="0"/>
                <a:ea typeface="Calibri" pitchFamily="34" charset="0"/>
                <a:cs typeface="B Titr" pitchFamily="2" charset="-78"/>
              </a:rPr>
              <a:t>ليكن بى‌ايمان</a:t>
            </a:r>
            <a:r>
              <a:rPr lang="fa-IR" sz="2400" dirty="0">
                <a:latin typeface="Calibri" pitchFamily="34" charset="0"/>
                <a:ea typeface="Calibri" pitchFamily="34" charset="0"/>
                <a:cs typeface="B Titr" pitchFamily="2" charset="-78"/>
              </a:rPr>
              <a:t> </a:t>
            </a:r>
            <a:r>
              <a:rPr lang="fa-IR" sz="2400" b="1" dirty="0">
                <a:solidFill>
                  <a:srgbClr val="006600"/>
                </a:solidFill>
                <a:latin typeface="Calibri" pitchFamily="34" charset="0"/>
                <a:ea typeface="Calibri" pitchFamily="34" charset="0"/>
                <a:cs typeface="B Titr" pitchFamily="2" charset="-78"/>
              </a:rPr>
              <a:t>ممتاز</a:t>
            </a:r>
            <a:r>
              <a:rPr lang="fa-IR" sz="2400" dirty="0">
                <a:solidFill>
                  <a:srgbClr val="006600"/>
                </a:solidFill>
                <a:latin typeface="Calibri" pitchFamily="34" charset="0"/>
                <a:ea typeface="Calibri" pitchFamily="34" charset="0"/>
                <a:cs typeface="B Titr" pitchFamily="2" charset="-78"/>
              </a:rPr>
              <a:t> </a:t>
            </a:r>
            <a:r>
              <a:rPr lang="fa-IR" sz="2400" dirty="0">
                <a:solidFill>
                  <a:schemeClr val="bg1"/>
                </a:solidFill>
                <a:latin typeface="Calibri" pitchFamily="34" charset="0"/>
                <a:ea typeface="Calibri" pitchFamily="34" charset="0"/>
                <a:cs typeface="B Titr" pitchFamily="2" charset="-78"/>
              </a:rPr>
              <a:t>مى‌كند، </a:t>
            </a:r>
            <a:r>
              <a:rPr lang="fa-IR" sz="2400" b="1" dirty="0">
                <a:solidFill>
                  <a:schemeClr val="bg1"/>
                </a:solidFill>
                <a:latin typeface="Calibri" pitchFamily="34" charset="0"/>
                <a:ea typeface="Calibri" pitchFamily="34" charset="0"/>
                <a:cs typeface="B Titr" pitchFamily="2" charset="-78"/>
              </a:rPr>
              <a:t>ايمان و تعبد است؛ يعنى اعتقاد به غيب و تأثير فعل و انفعالات غيبى</a:t>
            </a:r>
            <a:r>
              <a:rPr lang="fa-IR" sz="2400" dirty="0">
                <a:solidFill>
                  <a:schemeClr val="bg1"/>
                </a:solidFill>
                <a:latin typeface="Calibri" pitchFamily="34" charset="0"/>
                <a:ea typeface="Calibri" pitchFamily="34" charset="0"/>
                <a:cs typeface="B Titr" pitchFamily="2" charset="-78"/>
              </a:rPr>
              <a:t>، كه در اختيار من و شما نيست و راه رسيدن به آن و كليد </a:t>
            </a:r>
            <a:r>
              <a:rPr lang="fa-IR" sz="2400" b="1" dirty="0">
                <a:solidFill>
                  <a:schemeClr val="bg1"/>
                </a:solidFill>
                <a:latin typeface="Calibri" pitchFamily="34" charset="0"/>
                <a:ea typeface="Calibri" pitchFamily="34" charset="0"/>
                <a:cs typeface="B Titr" pitchFamily="2" charset="-78"/>
              </a:rPr>
              <a:t>رمزش، عبارت از تقواست؛</a:t>
            </a:r>
            <a:r>
              <a:rPr lang="fa-IR" sz="2400" dirty="0">
                <a:solidFill>
                  <a:schemeClr val="bg1"/>
                </a:solidFill>
                <a:latin typeface="Calibri" pitchFamily="34" charset="0"/>
                <a:ea typeface="Calibri" pitchFamily="34" charset="0"/>
                <a:cs typeface="B Titr" pitchFamily="2" charset="-78"/>
              </a:rPr>
              <a:t> يعنى عمل كردن به تكليف شرعى. اين، تنها وسيله‌يى است</a:t>
            </a:r>
            <a:r>
              <a:rPr lang="fa-IR" sz="2400" dirty="0" smtClean="0">
                <a:latin typeface="Calibri" pitchFamily="34" charset="0"/>
                <a:ea typeface="Calibri" pitchFamily="34" charset="0"/>
                <a:cs typeface="B Titr" pitchFamily="2" charset="-78"/>
              </a:rPr>
              <a:t>.</a:t>
            </a:r>
            <a:r>
              <a:rPr lang="fa-IR" sz="2400" b="1" dirty="0">
                <a:solidFill>
                  <a:srgbClr val="993300"/>
                </a:solidFill>
                <a:latin typeface="Calibri" pitchFamily="34" charset="0"/>
                <a:ea typeface="Calibri" pitchFamily="34" charset="0"/>
                <a:cs typeface="B Titr" pitchFamily="2" charset="-78"/>
              </a:rPr>
              <a:t> والّا نيروى نظامىِ مجرّبِ كاركشته‌ى زرنگِ با هوشِ درس‌خوانده‌ى شجاع و حتّى فداكار، در دنيا كم نداريم</a:t>
            </a:r>
            <a:r>
              <a:rPr lang="fa-IR" sz="2400" dirty="0">
                <a:solidFill>
                  <a:srgbClr val="993300"/>
                </a:solidFill>
                <a:latin typeface="Calibri" pitchFamily="34" charset="0"/>
                <a:ea typeface="Calibri" pitchFamily="34" charset="0"/>
                <a:cs typeface="B Titr" pitchFamily="2" charset="-78"/>
              </a:rPr>
              <a:t>... </a:t>
            </a:r>
            <a:r>
              <a:rPr lang="fa-IR" sz="2400" dirty="0">
                <a:solidFill>
                  <a:srgbClr val="0000CC"/>
                </a:solidFill>
                <a:latin typeface="Calibri" pitchFamily="34" charset="0"/>
                <a:ea typeface="Calibri" pitchFamily="34" charset="0"/>
                <a:cs typeface="B Titr" pitchFamily="2" charset="-78"/>
              </a:rPr>
              <a:t>قريب دوازده سال، اين‌طورى حركت كرديد؛ از حالا به بعد هم بايد همين‌گونه حركت كنيد</a:t>
            </a:r>
            <a:r>
              <a:rPr lang="fa-IR" sz="2400" dirty="0" smtClean="0">
                <a:solidFill>
                  <a:srgbClr val="993300"/>
                </a:solidFill>
                <a:latin typeface="Calibri" pitchFamily="34" charset="0"/>
                <a:ea typeface="Calibri" pitchFamily="34" charset="0"/>
                <a:cs typeface="B Titr" pitchFamily="2" charset="-78"/>
              </a:rPr>
              <a:t>.</a:t>
            </a:r>
            <a:r>
              <a:rPr lang="fa-IR" sz="2400" dirty="0">
                <a:solidFill>
                  <a:srgbClr val="993300"/>
                </a:solidFill>
                <a:latin typeface="MMA_Mitra" pitchFamily="2" charset="-78"/>
                <a:ea typeface="Calibri" pitchFamily="34" charset="0"/>
                <a:cs typeface="B Titr" pitchFamily="2" charset="-78"/>
              </a:rPr>
              <a:t> </a:t>
            </a:r>
            <a:r>
              <a:rPr lang="fa-IR" sz="2400" dirty="0" smtClean="0">
                <a:solidFill>
                  <a:srgbClr val="993300"/>
                </a:solidFill>
                <a:latin typeface="MMA_Mitra" pitchFamily="2" charset="-78"/>
                <a:ea typeface="Calibri" pitchFamily="34" charset="0"/>
                <a:cs typeface="B Titr" pitchFamily="2" charset="-78"/>
              </a:rPr>
              <a:t>(29/6/1369</a:t>
            </a:r>
            <a:r>
              <a:rPr lang="fa-IR" sz="2400" dirty="0">
                <a:solidFill>
                  <a:srgbClr val="993300"/>
                </a:solidFill>
                <a:latin typeface="MMA_Mitra" pitchFamily="2" charset="-78"/>
                <a:ea typeface="Calibri" pitchFamily="34" charset="0"/>
                <a:cs typeface="B Titr" pitchFamily="2" charset="-78"/>
              </a:rPr>
              <a:t>). </a:t>
            </a:r>
            <a:endParaRPr lang="fa-IR" sz="2400" dirty="0">
              <a:solidFill>
                <a:srgbClr val="993300"/>
              </a:solidFill>
              <a:ea typeface="Calibri" pitchFamily="34" charset="0"/>
              <a:cs typeface="B Titr" pitchFamily="2" charset="-78"/>
            </a:endParaRPr>
          </a:p>
        </p:txBody>
      </p:sp>
      <p:pic>
        <p:nvPicPr>
          <p:cNvPr id="13" name="Picture 12" descr="66"/>
          <p:cNvPicPr/>
          <p:nvPr/>
        </p:nvPicPr>
        <p:blipFill>
          <a:blip r:embed="rId3" cstate="print"/>
          <a:srcRect/>
          <a:stretch>
            <a:fillRect/>
          </a:stretch>
        </p:blipFill>
        <p:spPr bwMode="auto">
          <a:xfrm>
            <a:off x="-214346" y="-71462"/>
            <a:ext cx="714348" cy="714356"/>
          </a:xfrm>
          <a:prstGeom prst="ellipse">
            <a:avLst/>
          </a:prstGeom>
          <a:ln>
            <a:noFill/>
          </a:ln>
          <a:effectLst>
            <a:softEdge rad="112500"/>
          </a:effectLst>
        </p:spPr>
      </p:pic>
      <p:sp>
        <p:nvSpPr>
          <p:cNvPr id="5" name="Title 1"/>
          <p:cNvSpPr>
            <a:spLocks noGrp="1"/>
          </p:cNvSpPr>
          <p:nvPr>
            <p:ph type="title"/>
          </p:nvPr>
        </p:nvSpPr>
        <p:spPr>
          <a:xfrm>
            <a:off x="446856" y="274737"/>
            <a:ext cx="8229600" cy="561975"/>
          </a:xfrm>
        </p:spPr>
        <p:txBody>
          <a:bodyPr>
            <a:noAutofit/>
          </a:bodyPr>
          <a:lstStyle/>
          <a:p>
            <a:pPr algn="ctr"/>
            <a:r>
              <a:rPr lang="fa-IR" sz="2800" dirty="0">
                <a:solidFill>
                  <a:srgbClr val="0000CC"/>
                </a:solidFill>
                <a:latin typeface="Calibri" pitchFamily="34" charset="0"/>
                <a:ea typeface="Calibri" pitchFamily="34" charset="0"/>
                <a:cs typeface="B Titr" pitchFamily="2" charset="-78"/>
              </a:rPr>
              <a:t>اين‌طورى حركت كرديد؛ از حالا به بعد هم بايد همين‌گونه حركت كنيد</a:t>
            </a:r>
            <a:endParaRPr lang="en-US" sz="2800" dirty="0" smtClean="0">
              <a:solidFill>
                <a:srgbClr val="0000FF"/>
              </a:solidFill>
              <a:cs typeface="B Titr" pitchFamily="2" charset="-78"/>
            </a:endParaRPr>
          </a:p>
        </p:txBody>
      </p:sp>
    </p:spTree>
    <p:extLst>
      <p:ext uri="{BB962C8B-B14F-4D97-AF65-F5344CB8AC3E}">
        <p14:creationId xmlns:p14="http://schemas.microsoft.com/office/powerpoint/2010/main" val="22841972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7281"/>
                                        </p:tgtEl>
                                        <p:attrNameLst>
                                          <p:attrName>style.visibility</p:attrName>
                                        </p:attrNameLst>
                                      </p:cBhvr>
                                      <p:to>
                                        <p:strVal val="visible"/>
                                      </p:to>
                                    </p:set>
                                    <p:animEffect transition="in" filter="box(in)">
                                      <p:cBhvr>
                                        <p:cTn id="7" dur="500"/>
                                        <p:tgtEl>
                                          <p:spTgt spid="97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333\phoca_thumb_l_shahid-nagsh 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9170988" cy="67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4" descr="C:\Users\Bazresi\Desktop\1\11111111111111111111111111\0168998096703716122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99" y="3501008"/>
            <a:ext cx="291306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title"/>
          </p:nvPr>
        </p:nvSpPr>
        <p:spPr>
          <a:xfrm>
            <a:off x="446856" y="274737"/>
            <a:ext cx="8229600" cy="3514303"/>
          </a:xfrm>
        </p:spPr>
        <p:txBody>
          <a:bodyPr>
            <a:noAutofit/>
          </a:bodyPr>
          <a:lstStyle/>
          <a:p>
            <a:pPr algn="ctr"/>
            <a:r>
              <a:rPr lang="fa-IR" sz="16600" b="1" spc="0"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latin typeface="Calibri" pitchFamily="34" charset="0"/>
                <a:ea typeface="Calibri" pitchFamily="34" charset="0"/>
                <a:cs typeface="B Titr" pitchFamily="2" charset="-78"/>
              </a:rPr>
              <a:t>صلوات</a:t>
            </a:r>
            <a:endParaRPr lang="en-US" sz="16600" b="1" spc="0"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cs typeface="B Titr" pitchFamily="2" charset="-78"/>
            </a:endParaRPr>
          </a:p>
        </p:txBody>
      </p:sp>
    </p:spTree>
    <p:extLst>
      <p:ext uri="{BB962C8B-B14F-4D97-AF65-F5344CB8AC3E}">
        <p14:creationId xmlns:p14="http://schemas.microsoft.com/office/powerpoint/2010/main" val="347466598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CC00">
                <a:alpha val="8000"/>
                <a:lumMod val="93000"/>
                <a:lumOff val="7000"/>
              </a:srgbClr>
            </a:gs>
            <a:gs pos="39999">
              <a:srgbClr val="00CC00"/>
            </a:gs>
            <a:gs pos="70000">
              <a:srgbClr val="C4D6EB"/>
            </a:gs>
            <a:gs pos="100000">
              <a:srgbClr val="FFEBFA"/>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363272" cy="778098"/>
          </a:xfrm>
        </p:spPr>
        <p:txBody>
          <a:bodyPr>
            <a:noAutofit/>
          </a:bodyPr>
          <a:lstStyle/>
          <a:p>
            <a:pPr rtl="1"/>
            <a:r>
              <a:rPr lang="fa-IR" sz="2400" dirty="0" smtClean="0">
                <a:solidFill>
                  <a:srgbClr val="0000CC"/>
                </a:solidFill>
                <a:cs typeface="B Titr" pitchFamily="2" charset="-78"/>
              </a:rPr>
              <a:t>تفكر </a:t>
            </a:r>
            <a:r>
              <a:rPr lang="fa-IR" sz="2400" dirty="0">
                <a:solidFill>
                  <a:srgbClr val="00CC00"/>
                </a:solidFill>
                <a:cs typeface="B Titr" pitchFamily="2" charset="-78"/>
              </a:rPr>
              <a:t>الهى و </a:t>
            </a:r>
            <a:r>
              <a:rPr lang="fa-IR" sz="2400" dirty="0" smtClean="0">
                <a:solidFill>
                  <a:srgbClr val="00CC00"/>
                </a:solidFill>
                <a:cs typeface="B Titr" pitchFamily="2" charset="-78"/>
              </a:rPr>
              <a:t>معنوى </a:t>
            </a:r>
            <a:r>
              <a:rPr lang="fa-IR" sz="2400" dirty="0" smtClean="0">
                <a:solidFill>
                  <a:srgbClr val="0000CC"/>
                </a:solidFill>
                <a:cs typeface="B Titr" pitchFamily="2" charset="-78"/>
              </a:rPr>
              <a:t>نقطه مقابل </a:t>
            </a:r>
            <a:r>
              <a:rPr lang="fa-IR" sz="2400" dirty="0" smtClean="0">
                <a:solidFill>
                  <a:srgbClr val="0070C0"/>
                </a:solidFill>
                <a:cs typeface="B Titr" pitchFamily="2" charset="-78"/>
              </a:rPr>
              <a:t>نوگرایی و مدرنيسم</a:t>
            </a:r>
            <a:r>
              <a:rPr lang="fa-IR" sz="2400" dirty="0">
                <a:solidFill>
                  <a:srgbClr val="0000CC"/>
                </a:solidFill>
                <a:cs typeface="B Titr" pitchFamily="2" charset="-78"/>
              </a:rPr>
              <a:t>‏ </a:t>
            </a:r>
            <a:r>
              <a:rPr lang="fa-IR" sz="2400" dirty="0" smtClean="0">
                <a:solidFill>
                  <a:srgbClr val="0000CC"/>
                </a:solidFill>
                <a:cs typeface="B Titr" pitchFamily="2" charset="-78"/>
              </a:rPr>
              <a:t>نیست </a:t>
            </a:r>
            <a:r>
              <a:rPr lang="fa-IR" sz="2400" dirty="0" smtClean="0">
                <a:solidFill>
                  <a:srgbClr val="FF0000"/>
                </a:solidFill>
                <a:cs typeface="B Titr" pitchFamily="2" charset="-78"/>
              </a:rPr>
              <a:t>(التقاط فکری) </a:t>
            </a:r>
            <a:endParaRPr lang="en-US" sz="2400" dirty="0">
              <a:solidFill>
                <a:srgbClr val="FF0000"/>
              </a:solidFill>
              <a:cs typeface="B Titr" pitchFamily="2" charset="-78"/>
            </a:endParaRPr>
          </a:p>
        </p:txBody>
      </p:sp>
      <p:sp>
        <p:nvSpPr>
          <p:cNvPr id="3" name="Content Placeholder 2"/>
          <p:cNvSpPr>
            <a:spLocks noGrp="1"/>
          </p:cNvSpPr>
          <p:nvPr>
            <p:ph idx="1"/>
          </p:nvPr>
        </p:nvSpPr>
        <p:spPr>
          <a:xfrm>
            <a:off x="1979712" y="692696"/>
            <a:ext cx="6984776" cy="5976664"/>
          </a:xfrm>
        </p:spPr>
        <p:txBody>
          <a:bodyPr>
            <a:noAutofit/>
          </a:bodyPr>
          <a:lstStyle/>
          <a:p>
            <a:pPr marL="0" indent="0" algn="just" rtl="1">
              <a:lnSpc>
                <a:spcPct val="220000"/>
              </a:lnSpc>
              <a:buNone/>
            </a:pPr>
            <a:r>
              <a:rPr lang="fa-IR" sz="1800" dirty="0">
                <a:cs typeface="B Titr" pitchFamily="2" charset="-78"/>
              </a:rPr>
              <a:t>تفكرى كه ما امروز به دنيا عرضه مى‏كنيم، </a:t>
            </a:r>
            <a:r>
              <a:rPr lang="fa-IR" sz="1800" dirty="0">
                <a:solidFill>
                  <a:srgbClr val="0070C0"/>
                </a:solidFill>
                <a:cs typeface="B Titr" pitchFamily="2" charset="-78"/>
              </a:rPr>
              <a:t>بسيار نو </a:t>
            </a:r>
            <a:r>
              <a:rPr lang="fa-IR" sz="1800" dirty="0">
                <a:cs typeface="B Titr" pitchFamily="2" charset="-78"/>
              </a:rPr>
              <a:t>و مبتنى بر</a:t>
            </a:r>
            <a:r>
              <a:rPr lang="fa-IR" sz="1800" dirty="0">
                <a:solidFill>
                  <a:srgbClr val="00B0F0"/>
                </a:solidFill>
                <a:cs typeface="B Titr" pitchFamily="2" charset="-78"/>
              </a:rPr>
              <a:t> </a:t>
            </a:r>
            <a:r>
              <a:rPr lang="fa-IR" sz="1800" dirty="0">
                <a:solidFill>
                  <a:srgbClr val="0070C0"/>
                </a:solidFill>
                <a:cs typeface="B Titr" pitchFamily="2" charset="-78"/>
              </a:rPr>
              <a:t>مذهب</a:t>
            </a:r>
            <a:r>
              <a:rPr lang="fa-IR" sz="1800" dirty="0">
                <a:solidFill>
                  <a:srgbClr val="00B0F0"/>
                </a:solidFill>
                <a:cs typeface="B Titr" pitchFamily="2" charset="-78"/>
              </a:rPr>
              <a:t> </a:t>
            </a:r>
            <a:r>
              <a:rPr lang="fa-IR" sz="1800" dirty="0">
                <a:cs typeface="B Titr" pitchFamily="2" charset="-78"/>
              </a:rPr>
              <a:t>است. </a:t>
            </a:r>
            <a:r>
              <a:rPr lang="fa-IR" sz="1800" dirty="0">
                <a:solidFill>
                  <a:srgbClr val="FF0000"/>
                </a:solidFill>
                <a:cs typeface="B Titr" pitchFamily="2" charset="-78"/>
              </a:rPr>
              <a:t>دنيا و تحليلها و نگرشهاى مادّى عادت كرده بودند كه مدرنيسم‏ را از تفكرات الهى و معنوى جدا كنند و اينها را نقطه‏ى مقابل هم بدانند.</a:t>
            </a:r>
            <a:r>
              <a:rPr lang="fa-IR" sz="1800" dirty="0">
                <a:cs typeface="B Titr" pitchFamily="2" charset="-78"/>
              </a:rPr>
              <a:t> هر چيز مذهبى و معنوى- چه اسلامى و چه غير اسلامى- متعلق به گذشته و ارتجاعى به‏حساب مى‏آمد. هر چيزى را كه مى‏گفتند نو و مدرن است، معنايش اين بود كه </a:t>
            </a:r>
            <a:r>
              <a:rPr lang="fa-IR" sz="1800" dirty="0">
                <a:solidFill>
                  <a:srgbClr val="FF0000"/>
                </a:solidFill>
                <a:cs typeface="B Titr" pitchFamily="2" charset="-78"/>
              </a:rPr>
              <a:t>حتماً</a:t>
            </a:r>
            <a:r>
              <a:rPr lang="fa-IR" sz="1800" dirty="0">
                <a:cs typeface="B Titr" pitchFamily="2" charset="-78"/>
              </a:rPr>
              <a:t> ضد مذهبى و غير معنوى است. </a:t>
            </a:r>
            <a:r>
              <a:rPr lang="fa-IR" sz="1800" dirty="0">
                <a:solidFill>
                  <a:srgbClr val="FF0000"/>
                </a:solidFill>
                <a:cs typeface="B Titr" pitchFamily="2" charset="-78"/>
              </a:rPr>
              <a:t>اين، برداشت غلطى از مذاهب بود</a:t>
            </a:r>
            <a:r>
              <a:rPr lang="fa-IR" sz="1800" dirty="0" smtClean="0">
                <a:solidFill>
                  <a:srgbClr val="FF0000"/>
                </a:solidFill>
                <a:cs typeface="B Titr" pitchFamily="2" charset="-78"/>
              </a:rPr>
              <a:t>.</a:t>
            </a:r>
            <a:endParaRPr lang="fa-IR" sz="1800" dirty="0">
              <a:solidFill>
                <a:srgbClr val="FF0000"/>
              </a:solidFill>
              <a:cs typeface="B Titr" pitchFamily="2" charset="-78"/>
            </a:endParaRPr>
          </a:p>
          <a:p>
            <a:pPr marL="0" indent="0" algn="just" rtl="1">
              <a:lnSpc>
                <a:spcPct val="220000"/>
              </a:lnSpc>
              <a:buNone/>
            </a:pPr>
            <a:r>
              <a:rPr lang="fa-IR" sz="1800" dirty="0">
                <a:cs typeface="B Titr" pitchFamily="2" charset="-78"/>
              </a:rPr>
              <a:t>امروز بعكس، عدالت اجتماعى‏يى كه ما مطرح مى‏كنيم و حقوق بشر به سبكى كه اسلام مطرح مى‏كند، به مراتب راقى‏تر از آنچه كه دنياى دمكراسى مطرح مى‏كند، است. عدالت اجتماعى ما، از دنياى به‏اصطلاح سوسياليسم، پيشرفته‏تر است. </a:t>
            </a:r>
            <a:r>
              <a:rPr lang="fa-IR" sz="1400" dirty="0" smtClean="0">
                <a:cs typeface="B Titr" pitchFamily="2" charset="-78"/>
              </a:rPr>
              <a:t>(بيانات </a:t>
            </a:r>
            <a:r>
              <a:rPr lang="fa-IR" sz="1400" dirty="0">
                <a:cs typeface="B Titr" pitchFamily="2" charset="-78"/>
              </a:rPr>
              <a:t>در ديدار با مديران ستاد فرماندهى كلّ </a:t>
            </a:r>
            <a:r>
              <a:rPr lang="fa-IR" sz="1400" dirty="0" smtClean="0">
                <a:cs typeface="B Titr" pitchFamily="2" charset="-78"/>
              </a:rPr>
              <a:t>قوا؛</a:t>
            </a:r>
            <a:r>
              <a:rPr lang="fa-IR" sz="1400" dirty="0">
                <a:cs typeface="B Titr" pitchFamily="2" charset="-78"/>
              </a:rPr>
              <a:t> </a:t>
            </a:r>
            <a:r>
              <a:rPr lang="fa-IR" sz="1400" dirty="0" smtClean="0">
                <a:cs typeface="B Titr" pitchFamily="2" charset="-78"/>
              </a:rPr>
              <a:t>21</a:t>
            </a:r>
            <a:r>
              <a:rPr lang="fa-IR" sz="1400" dirty="0">
                <a:cs typeface="B Titr" pitchFamily="2" charset="-78"/>
              </a:rPr>
              <a:t>/ 12/ </a:t>
            </a:r>
            <a:r>
              <a:rPr lang="fa-IR" sz="1400" dirty="0" smtClean="0">
                <a:cs typeface="B Titr" pitchFamily="2" charset="-78"/>
              </a:rPr>
              <a:t>1368)</a:t>
            </a:r>
            <a:endParaRPr lang="fa-IR" sz="1400" dirty="0">
              <a:cs typeface="B Titr" pitchFamily="2" charset="-78"/>
            </a:endParaRPr>
          </a:p>
        </p:txBody>
      </p:sp>
      <p:graphicFrame>
        <p:nvGraphicFramePr>
          <p:cNvPr id="4" name="Diagram 3"/>
          <p:cNvGraphicFramePr/>
          <p:nvPr>
            <p:extLst>
              <p:ext uri="{D42A27DB-BD31-4B8C-83A1-F6EECF244321}">
                <p14:modId xmlns:p14="http://schemas.microsoft.com/office/powerpoint/2010/main" val="378699400"/>
              </p:ext>
            </p:extLst>
          </p:nvPr>
        </p:nvGraphicFramePr>
        <p:xfrm>
          <a:off x="-396552" y="4221088"/>
          <a:ext cx="280831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val="3229688664"/>
              </p:ext>
            </p:extLst>
          </p:nvPr>
        </p:nvGraphicFramePr>
        <p:xfrm>
          <a:off x="0" y="1268760"/>
          <a:ext cx="1872208" cy="21917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206238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y" algn="ctr"/>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720"/>
          </a:xfrm>
        </p:spPr>
        <p:txBody>
          <a:bodyPr>
            <a:noAutofit/>
          </a:bodyPr>
          <a:lstStyle/>
          <a:p>
            <a:r>
              <a:rPr lang="fa-IR" sz="3600" dirty="0" smtClean="0">
                <a:solidFill>
                  <a:srgbClr val="0000CC"/>
                </a:solidFill>
                <a:cs typeface="B Titr" pitchFamily="2" charset="-78"/>
              </a:rPr>
              <a:t>توجه همزمان به </a:t>
            </a:r>
            <a:r>
              <a:rPr lang="fa-IR" sz="3600" dirty="0" smtClean="0">
                <a:solidFill>
                  <a:srgbClr val="00CC00"/>
                </a:solidFill>
                <a:cs typeface="B Titr" pitchFamily="2" charset="-78"/>
              </a:rPr>
              <a:t>ارزشها</a:t>
            </a:r>
            <a:r>
              <a:rPr lang="fa-IR" sz="3600" dirty="0" smtClean="0">
                <a:solidFill>
                  <a:srgbClr val="0000CC"/>
                </a:solidFill>
                <a:cs typeface="B Titr" pitchFamily="2" charset="-78"/>
              </a:rPr>
              <a:t> و </a:t>
            </a:r>
            <a:r>
              <a:rPr lang="fa-IR" sz="3600" dirty="0" smtClean="0">
                <a:solidFill>
                  <a:srgbClr val="0070C0"/>
                </a:solidFill>
                <a:cs typeface="B Titr" pitchFamily="2" charset="-78"/>
              </a:rPr>
              <a:t>پیشرفت</a:t>
            </a:r>
            <a:endParaRPr lang="en-US" sz="3600" dirty="0">
              <a:solidFill>
                <a:srgbClr val="0000CC"/>
              </a:solidFill>
              <a:cs typeface="B Titr" pitchFamily="2" charset="-78"/>
            </a:endParaRPr>
          </a:p>
        </p:txBody>
      </p:sp>
      <p:sp>
        <p:nvSpPr>
          <p:cNvPr id="3" name="Content Placeholder 2"/>
          <p:cNvSpPr>
            <a:spLocks noGrp="1"/>
          </p:cNvSpPr>
          <p:nvPr>
            <p:ph idx="1"/>
          </p:nvPr>
        </p:nvSpPr>
        <p:spPr>
          <a:xfrm>
            <a:off x="2267744" y="980728"/>
            <a:ext cx="6573416" cy="5472608"/>
          </a:xfrm>
        </p:spPr>
        <p:txBody>
          <a:bodyPr>
            <a:noAutofit/>
          </a:bodyPr>
          <a:lstStyle/>
          <a:p>
            <a:pPr marL="0" indent="0" algn="just" rtl="1">
              <a:lnSpc>
                <a:spcPct val="210000"/>
              </a:lnSpc>
              <a:buNone/>
            </a:pPr>
            <a:r>
              <a:rPr lang="fa-IR" sz="2000" dirty="0" smtClean="0">
                <a:cs typeface="B Titr" pitchFamily="2" charset="-78"/>
              </a:rPr>
              <a:t>انقلاب </a:t>
            </a:r>
            <a:r>
              <a:rPr lang="fa-IR" sz="2000" dirty="0">
                <a:cs typeface="B Titr" pitchFamily="2" charset="-78"/>
              </a:rPr>
              <a:t>يك امر </a:t>
            </a:r>
            <a:r>
              <a:rPr lang="fa-IR" sz="2000" dirty="0">
                <a:solidFill>
                  <a:srgbClr val="FF0000"/>
                </a:solidFill>
                <a:cs typeface="B Titr" pitchFamily="2" charset="-78"/>
              </a:rPr>
              <a:t>دفعى</a:t>
            </a:r>
            <a:r>
              <a:rPr lang="fa-IR" sz="2000" dirty="0">
                <a:cs typeface="B Titr" pitchFamily="2" charset="-78"/>
              </a:rPr>
              <a:t> نيست؛ يك امر </a:t>
            </a:r>
            <a:r>
              <a:rPr lang="fa-IR" sz="2000" dirty="0">
                <a:solidFill>
                  <a:srgbClr val="0000CC"/>
                </a:solidFill>
                <a:cs typeface="B Titr" pitchFamily="2" charset="-78"/>
              </a:rPr>
              <a:t>تدريجى</a:t>
            </a:r>
            <a:r>
              <a:rPr lang="fa-IR" sz="2000" dirty="0">
                <a:cs typeface="B Titr" pitchFamily="2" charset="-78"/>
              </a:rPr>
              <a:t> است. </a:t>
            </a:r>
            <a:r>
              <a:rPr lang="fa-IR" sz="2000" dirty="0">
                <a:solidFill>
                  <a:srgbClr val="FF0000"/>
                </a:solidFill>
                <a:cs typeface="B Titr" pitchFamily="2" charset="-78"/>
              </a:rPr>
              <a:t>يك</a:t>
            </a:r>
            <a:r>
              <a:rPr lang="fa-IR" sz="2000" dirty="0">
                <a:cs typeface="B Titr" pitchFamily="2" charset="-78"/>
              </a:rPr>
              <a:t> مرحله‌ى انقلاب كه تغيير نظام سياسى است، </a:t>
            </a:r>
            <a:r>
              <a:rPr lang="fa-IR" sz="2000" dirty="0">
                <a:solidFill>
                  <a:srgbClr val="FF0000"/>
                </a:solidFill>
                <a:cs typeface="B Titr" pitchFamily="2" charset="-78"/>
              </a:rPr>
              <a:t>دفعى</a:t>
            </a:r>
            <a:r>
              <a:rPr lang="fa-IR" sz="2000" dirty="0">
                <a:cs typeface="B Titr" pitchFamily="2" charset="-78"/>
              </a:rPr>
              <a:t> است؛ </a:t>
            </a:r>
            <a:r>
              <a:rPr lang="fa-IR" sz="2000" b="1" dirty="0">
                <a:cs typeface="B Titr" pitchFamily="2" charset="-78"/>
              </a:rPr>
              <a:t>اما </a:t>
            </a:r>
            <a:r>
              <a:rPr lang="fa-IR" sz="2000" b="1" dirty="0">
                <a:solidFill>
                  <a:srgbClr val="0000CC"/>
                </a:solidFill>
                <a:cs typeface="B Titr" pitchFamily="2" charset="-78"/>
              </a:rPr>
              <a:t>در طول زمان</a:t>
            </a:r>
            <a:r>
              <a:rPr lang="fa-IR" sz="2000" b="1" dirty="0">
                <a:cs typeface="B Titr" pitchFamily="2" charset="-78"/>
              </a:rPr>
              <a:t>، انقلاب بايد تحقّق پيدا </a:t>
            </a:r>
            <a:r>
              <a:rPr lang="fa-IR" sz="2000" b="1" dirty="0" smtClean="0">
                <a:cs typeface="B Titr" pitchFamily="2" charset="-78"/>
              </a:rPr>
              <a:t>كند ...</a:t>
            </a:r>
          </a:p>
          <a:p>
            <a:pPr algn="just" rtl="1">
              <a:lnSpc>
                <a:spcPct val="210000"/>
              </a:lnSpc>
            </a:pPr>
            <a:r>
              <a:rPr lang="fa-IR" sz="2000" dirty="0" smtClean="0">
                <a:cs typeface="B Titr" pitchFamily="2" charset="-78"/>
              </a:rPr>
              <a:t>آنهايى </a:t>
            </a:r>
            <a:r>
              <a:rPr lang="fa-IR" sz="2000" dirty="0">
                <a:cs typeface="B Titr" pitchFamily="2" charset="-78"/>
              </a:rPr>
              <a:t>كه به ارزشها توجّه مى‌كنند </a:t>
            </a:r>
            <a:r>
              <a:rPr lang="fa-IR" sz="2000" dirty="0">
                <a:solidFill>
                  <a:srgbClr val="FF0000"/>
                </a:solidFill>
                <a:cs typeface="B Titr" pitchFamily="2" charset="-78"/>
              </a:rPr>
              <a:t>و تحوّل و تغيير و پيشرفت را نديده مى‌گيرند</a:t>
            </a:r>
            <a:r>
              <a:rPr lang="fa-IR" sz="2000" dirty="0">
                <a:cs typeface="B Titr" pitchFamily="2" charset="-78"/>
              </a:rPr>
              <a:t>، </a:t>
            </a:r>
            <a:r>
              <a:rPr lang="fa-IR" sz="2000" dirty="0">
                <a:solidFill>
                  <a:srgbClr val="993300"/>
                </a:solidFill>
                <a:cs typeface="B Titr" pitchFamily="2" charset="-78"/>
              </a:rPr>
              <a:t>خطر تحجر</a:t>
            </a:r>
            <a:r>
              <a:rPr lang="fa-IR" sz="2000" dirty="0">
                <a:cs typeface="B Titr" pitchFamily="2" charset="-78"/>
              </a:rPr>
              <a:t> تهديدشان مى‌كند؛ بايد مراقب باشند</a:t>
            </a:r>
            <a:r>
              <a:rPr lang="fa-IR" sz="2000" dirty="0" smtClean="0">
                <a:cs typeface="B Titr" pitchFamily="2" charset="-78"/>
              </a:rPr>
              <a:t>.</a:t>
            </a:r>
          </a:p>
          <a:p>
            <a:pPr algn="just" rtl="1">
              <a:lnSpc>
                <a:spcPct val="210000"/>
              </a:lnSpc>
            </a:pPr>
            <a:r>
              <a:rPr lang="fa-IR" sz="2000" dirty="0" smtClean="0">
                <a:cs typeface="B Titr" pitchFamily="2" charset="-78"/>
              </a:rPr>
              <a:t>آنهايى </a:t>
            </a:r>
            <a:r>
              <a:rPr lang="fa-IR" sz="2000" dirty="0">
                <a:cs typeface="B Titr" pitchFamily="2" charset="-78"/>
              </a:rPr>
              <a:t>كه به تحوّل و تغيير توجّه مى‌كنند </a:t>
            </a:r>
            <a:r>
              <a:rPr lang="fa-IR" sz="2000" dirty="0">
                <a:solidFill>
                  <a:srgbClr val="FF0000"/>
                </a:solidFill>
                <a:cs typeface="B Titr" pitchFamily="2" charset="-78"/>
              </a:rPr>
              <a:t>و ارزشها را در درجه‌ى اول قرار نمى‌دهند، </a:t>
            </a:r>
            <a:r>
              <a:rPr lang="fa-IR" sz="2000" dirty="0">
                <a:solidFill>
                  <a:srgbClr val="993300"/>
                </a:solidFill>
                <a:cs typeface="B Titr" pitchFamily="2" charset="-78"/>
              </a:rPr>
              <a:t>خطر انحراف </a:t>
            </a:r>
            <a:r>
              <a:rPr lang="fa-IR" sz="2000" dirty="0">
                <a:cs typeface="B Titr" pitchFamily="2" charset="-78"/>
              </a:rPr>
              <a:t>برايشان وجود دارد؛ اينها هم بايد مراقب باشند. </a:t>
            </a:r>
            <a:r>
              <a:rPr lang="fa-IR" sz="1200" b="1" dirty="0" smtClean="0">
                <a:cs typeface="B Titr" pitchFamily="2" charset="-78"/>
              </a:rPr>
              <a:t>(</a:t>
            </a:r>
            <a:r>
              <a:rPr lang="fa-IR" sz="1200" b="1" dirty="0">
                <a:cs typeface="B Titr" pitchFamily="2" charset="-78"/>
              </a:rPr>
              <a:t>بيانات امام خامنه‏اي</a:t>
            </a:r>
            <a:r>
              <a:rPr lang="fa-IR" sz="1000" b="1" dirty="0">
                <a:cs typeface="B Titr" pitchFamily="2" charset="-78"/>
              </a:rPr>
              <a:t>(مدّظلّه‌العالي) </a:t>
            </a:r>
            <a:r>
              <a:rPr lang="fa-IR" sz="1200" b="1" dirty="0">
                <a:cs typeface="B Titr" pitchFamily="2" charset="-78"/>
              </a:rPr>
              <a:t>در خطبه‌هاى نماز جمعه‌ى </a:t>
            </a:r>
            <a:r>
              <a:rPr lang="fa-IR" sz="1200" b="1" dirty="0" smtClean="0">
                <a:cs typeface="B Titr" pitchFamily="2" charset="-78"/>
              </a:rPr>
              <a:t>تهران؛ 23/02/1379 )</a:t>
            </a:r>
            <a:endParaRPr lang="en-US" sz="1200" dirty="0">
              <a:cs typeface="B Titr" pitchFamily="2" charset="-78"/>
            </a:endParaRPr>
          </a:p>
          <a:p>
            <a:pPr marL="0" indent="0" algn="just" rtl="1">
              <a:lnSpc>
                <a:spcPct val="210000"/>
              </a:lnSpc>
              <a:buNone/>
            </a:pPr>
            <a:endParaRPr lang="en-US" sz="2000" dirty="0">
              <a:cs typeface="B Titr" pitchFamily="2" charset="-78"/>
            </a:endParaRPr>
          </a:p>
          <a:p>
            <a:pPr marL="0" indent="0" algn="just" rtl="1">
              <a:lnSpc>
                <a:spcPct val="210000"/>
              </a:lnSpc>
              <a:buNone/>
            </a:pPr>
            <a:endParaRPr lang="en-US" sz="2000" dirty="0">
              <a:cs typeface="B Titr" pitchFamily="2" charset="-78"/>
            </a:endParaRPr>
          </a:p>
        </p:txBody>
      </p:sp>
      <p:graphicFrame>
        <p:nvGraphicFramePr>
          <p:cNvPr id="4" name="Diagram 3"/>
          <p:cNvGraphicFramePr/>
          <p:nvPr>
            <p:extLst>
              <p:ext uri="{D42A27DB-BD31-4B8C-83A1-F6EECF244321}">
                <p14:modId xmlns:p14="http://schemas.microsoft.com/office/powerpoint/2010/main" val="2124406275"/>
              </p:ext>
            </p:extLst>
          </p:nvPr>
        </p:nvGraphicFramePr>
        <p:xfrm>
          <a:off x="-252536" y="3861048"/>
          <a:ext cx="2808312" cy="21917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Diagram 5"/>
          <p:cNvGraphicFramePr/>
          <p:nvPr>
            <p:extLst>
              <p:ext uri="{D42A27DB-BD31-4B8C-83A1-F6EECF244321}">
                <p14:modId xmlns:p14="http://schemas.microsoft.com/office/powerpoint/2010/main" val="1086156769"/>
              </p:ext>
            </p:extLst>
          </p:nvPr>
        </p:nvGraphicFramePr>
        <p:xfrm>
          <a:off x="-180528" y="1196752"/>
          <a:ext cx="2411760" cy="219179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7" name="Picture 6" descr="66"/>
          <p:cNvPicPr/>
          <p:nvPr/>
        </p:nvPicPr>
        <p:blipFill>
          <a:blip r:embed="rId14" cstate="print"/>
          <a:srcRect/>
          <a:stretch>
            <a:fillRect/>
          </a:stretch>
        </p:blipFill>
        <p:spPr bwMode="auto">
          <a:xfrm>
            <a:off x="-108520" y="-99392"/>
            <a:ext cx="936104" cy="1008112"/>
          </a:xfrm>
          <a:prstGeom prst="ellipse">
            <a:avLst/>
          </a:prstGeom>
          <a:ln>
            <a:noFill/>
          </a:ln>
          <a:effectLst>
            <a:softEdge rad="112500"/>
          </a:effectLst>
        </p:spPr>
      </p:pic>
    </p:spTree>
    <p:extLst>
      <p:ext uri="{BB962C8B-B14F-4D97-AF65-F5344CB8AC3E}">
        <p14:creationId xmlns:p14="http://schemas.microsoft.com/office/powerpoint/2010/main" val="37414676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txBox="1">
            <a:spLocks/>
          </p:cNvSpPr>
          <p:nvPr/>
        </p:nvSpPr>
        <p:spPr>
          <a:xfrm>
            <a:off x="357157" y="928670"/>
            <a:ext cx="8393949" cy="5452658"/>
          </a:xfrm>
          <a:prstGeom prst="rect">
            <a:avLst/>
          </a:prstGeom>
        </p:spPr>
        <p:txBody>
          <a:bodyPr vert="horz" lIns="91440" tIns="45720" rIns="91440" bIns="45720" rtlCol="1" anchor="ctr">
            <a:normAutofit fontScale="70000" lnSpcReduction="20000"/>
          </a:bodyPr>
          <a:lstStyle/>
          <a:p>
            <a:pPr algn="just" rtl="1">
              <a:lnSpc>
                <a:spcPct val="170000"/>
              </a:lnSpc>
              <a:spcBef>
                <a:spcPct val="0"/>
              </a:spcBef>
            </a:pPr>
            <a:r>
              <a:rPr lang="fa-IR" sz="4400" dirty="0" smtClean="0">
                <a:ea typeface="Calibri"/>
                <a:cs typeface="B Titr" pitchFamily="2" charset="-78"/>
              </a:rPr>
              <a:t>بنده </a:t>
            </a:r>
            <a:r>
              <a:rPr lang="fa-IR" sz="4400" dirty="0">
                <a:ea typeface="Calibri"/>
                <a:cs typeface="B Titr" pitchFamily="2" charset="-78"/>
              </a:rPr>
              <a:t>طرفدار اين نيستم كه حالا در مورد لباس، در مورد مسكن، در مورد ساير چيزها، يكباره يك حركت جمعى و عمومى انجام بگيرد؛ نه، </a:t>
            </a:r>
            <a:r>
              <a:rPr lang="fa-IR" sz="4400" dirty="0">
                <a:solidFill>
                  <a:srgbClr val="0000FF"/>
                </a:solidFill>
                <a:ea typeface="Calibri"/>
                <a:cs typeface="B Titr" pitchFamily="2" charset="-78"/>
              </a:rPr>
              <a:t>اين كارها بايد بتدريج انجام بگيرد</a:t>
            </a:r>
            <a:r>
              <a:rPr lang="fa-IR" sz="4400" dirty="0">
                <a:ea typeface="Calibri"/>
                <a:cs typeface="B Titr" pitchFamily="2" charset="-78"/>
              </a:rPr>
              <a:t>؛ </a:t>
            </a:r>
            <a:r>
              <a:rPr lang="fa-IR" sz="4400" dirty="0">
                <a:solidFill>
                  <a:srgbClr val="FF0000"/>
                </a:solidFill>
                <a:ea typeface="Calibri"/>
                <a:cs typeface="B Titr" pitchFamily="2" charset="-78"/>
              </a:rPr>
              <a:t>دستورى هم نيست</a:t>
            </a:r>
            <a:r>
              <a:rPr lang="fa-IR" sz="4400" dirty="0">
                <a:ea typeface="Calibri"/>
                <a:cs typeface="B Titr" pitchFamily="2" charset="-78"/>
              </a:rPr>
              <a:t>؛ </a:t>
            </a:r>
            <a:r>
              <a:rPr lang="fa-IR" sz="4400" dirty="0">
                <a:solidFill>
                  <a:srgbClr val="00B050"/>
                </a:solidFill>
                <a:ea typeface="Calibri"/>
                <a:cs typeface="B Titr" pitchFamily="2" charset="-78"/>
              </a:rPr>
              <a:t>اينها فرهنگ</a:t>
            </a:r>
            <a:r>
              <a:rPr lang="en-US" sz="4400" dirty="0">
                <a:solidFill>
                  <a:srgbClr val="00B050"/>
                </a:solidFill>
                <a:ea typeface="Calibri"/>
                <a:cs typeface="B Titr" pitchFamily="2" charset="-78"/>
              </a:rPr>
              <a:t>‌</a:t>
            </a:r>
            <a:r>
              <a:rPr lang="fa-IR" sz="4400" dirty="0">
                <a:solidFill>
                  <a:srgbClr val="00B050"/>
                </a:solidFill>
                <a:ea typeface="Calibri"/>
                <a:cs typeface="B Titr" pitchFamily="2" charset="-78"/>
              </a:rPr>
              <a:t>سازى لازم دارد </a:t>
            </a:r>
            <a:r>
              <a:rPr lang="fa-IR" sz="4400" dirty="0">
                <a:ea typeface="Calibri"/>
                <a:cs typeface="B Titr" pitchFamily="2" charset="-78"/>
              </a:rPr>
              <a:t>...كار نخبگان است، كار فرهنگ</a:t>
            </a:r>
            <a:r>
              <a:rPr lang="en-US" sz="4400" dirty="0">
                <a:ea typeface="Calibri"/>
                <a:cs typeface="B Titr" pitchFamily="2" charset="-78"/>
              </a:rPr>
              <a:t>‌</a:t>
            </a:r>
            <a:r>
              <a:rPr lang="fa-IR" sz="4400" dirty="0">
                <a:ea typeface="Calibri"/>
                <a:cs typeface="B Titr" pitchFamily="2" charset="-78"/>
              </a:rPr>
              <a:t>سازان است... اصل قضيه، درست كردن </a:t>
            </a:r>
            <a:r>
              <a:rPr lang="fa-IR" sz="4400" dirty="0">
                <a:solidFill>
                  <a:srgbClr val="0000CC"/>
                </a:solidFill>
                <a:ea typeface="Calibri"/>
                <a:cs typeface="B Titr" pitchFamily="2" charset="-78"/>
              </a:rPr>
              <a:t>سبك</a:t>
            </a:r>
            <a:r>
              <a:rPr lang="fa-IR" sz="4400" dirty="0">
                <a:ea typeface="Calibri"/>
                <a:cs typeface="B Titr" pitchFamily="2" charset="-78"/>
              </a:rPr>
              <a:t> </a:t>
            </a:r>
            <a:r>
              <a:rPr lang="fa-IR" sz="4400" dirty="0">
                <a:solidFill>
                  <a:srgbClr val="0000CC"/>
                </a:solidFill>
                <a:ea typeface="Calibri"/>
                <a:cs typeface="B Titr" pitchFamily="2" charset="-78"/>
              </a:rPr>
              <a:t>زندگى</a:t>
            </a:r>
            <a:r>
              <a:rPr lang="fa-IR" sz="4400" dirty="0">
                <a:ea typeface="Calibri"/>
                <a:cs typeface="B Titr" pitchFamily="2" charset="-78"/>
              </a:rPr>
              <a:t> است، رفتار اجتماعى است. </a:t>
            </a:r>
            <a:r>
              <a:rPr lang="fa-IR" sz="2300" dirty="0" smtClean="0">
                <a:ea typeface="Calibri"/>
                <a:cs typeface="B Titr" pitchFamily="2" charset="-78"/>
              </a:rPr>
              <a:t>(</a:t>
            </a:r>
            <a:r>
              <a:rPr lang="fa-IR" sz="2300" dirty="0">
                <a:cs typeface="B Titr" pitchFamily="2" charset="-78"/>
              </a:rPr>
              <a:t>بیانات رهبر معظم انقلاب در دیدار جوانان استان خراسان شمالی، 23/ 07/ 1391)</a:t>
            </a:r>
            <a:endParaRPr lang="en-US" sz="2300" dirty="0">
              <a:cs typeface="B Titr" pitchFamily="2" charset="-78"/>
            </a:endParaRPr>
          </a:p>
          <a:p>
            <a:pPr lvl="0" algn="just" rtl="1">
              <a:lnSpc>
                <a:spcPct val="170000"/>
              </a:lnSpc>
              <a:spcBef>
                <a:spcPct val="0"/>
              </a:spcBef>
            </a:pPr>
            <a:endParaRPr kumimoji="0" lang="fa-IR" sz="4400" b="0" i="0" strike="noStrike" kern="1200" cap="none" spc="0" normalizeH="0" baseline="0" noProof="0" dirty="0" smtClean="0">
              <a:ln>
                <a:noFill/>
              </a:ln>
              <a:solidFill>
                <a:schemeClr val="tx1"/>
              </a:solidFill>
              <a:effectLst/>
              <a:uLnTx/>
              <a:uFillTx/>
              <a:latin typeface="+mj-lt"/>
              <a:ea typeface="+mj-ea"/>
              <a:cs typeface="B Titr" pitchFamily="2" charset="-78"/>
            </a:endParaRPr>
          </a:p>
        </p:txBody>
      </p:sp>
      <p:pic>
        <p:nvPicPr>
          <p:cNvPr id="23" name="Picture 22" descr="66"/>
          <p:cNvPicPr/>
          <p:nvPr/>
        </p:nvPicPr>
        <p:blipFill>
          <a:blip r:embed="rId3" cstate="print"/>
          <a:srcRect/>
          <a:stretch>
            <a:fillRect/>
          </a:stretch>
        </p:blipFill>
        <p:spPr bwMode="auto">
          <a:xfrm flipH="1">
            <a:off x="8358214" y="0"/>
            <a:ext cx="785786" cy="928670"/>
          </a:xfrm>
          <a:prstGeom prst="ellipse">
            <a:avLst/>
          </a:prstGeom>
          <a:ln>
            <a:noFill/>
          </a:ln>
          <a:effectLst>
            <a:softEdge rad="112500"/>
          </a:effectLst>
        </p:spPr>
      </p:pic>
      <p:sp>
        <p:nvSpPr>
          <p:cNvPr id="3" name="Title 2"/>
          <p:cNvSpPr>
            <a:spLocks noGrp="1"/>
          </p:cNvSpPr>
          <p:nvPr>
            <p:ph type="title"/>
          </p:nvPr>
        </p:nvSpPr>
        <p:spPr>
          <a:xfrm>
            <a:off x="457200" y="116632"/>
            <a:ext cx="8229600" cy="1008112"/>
          </a:xfrm>
        </p:spPr>
        <p:txBody>
          <a:bodyPr/>
          <a:lstStyle/>
          <a:p>
            <a:r>
              <a:rPr lang="fa-IR" dirty="0" smtClean="0">
                <a:solidFill>
                  <a:srgbClr val="0000CC"/>
                </a:solidFill>
                <a:cs typeface="B Titr" pitchFamily="2" charset="-78"/>
              </a:rPr>
              <a:t>کار تدریجی و فرهنگ سازی</a:t>
            </a:r>
            <a:endParaRPr lang="en-US" dirty="0">
              <a:solidFill>
                <a:srgbClr val="0000CC"/>
              </a:solidFill>
              <a:cs typeface="B Titr" pitchFamily="2" charset="-78"/>
            </a:endParaRPr>
          </a:p>
        </p:txBody>
      </p:sp>
    </p:spTree>
    <p:extLst>
      <p:ext uri="{BB962C8B-B14F-4D97-AF65-F5344CB8AC3E}">
        <p14:creationId xmlns:p14="http://schemas.microsoft.com/office/powerpoint/2010/main" val="1366814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xy" algn="b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229600" cy="936104"/>
          </a:xfrm>
        </p:spPr>
        <p:txBody>
          <a:bodyPr/>
          <a:lstStyle/>
          <a:p>
            <a:r>
              <a:rPr lang="fa-IR" dirty="0" smtClean="0">
                <a:solidFill>
                  <a:srgbClr val="0000CC"/>
                </a:solidFill>
                <a:cs typeface="B Titr" pitchFamily="2" charset="-78"/>
              </a:rPr>
              <a:t>جامعه همزمان پیشرفته و معنوی</a:t>
            </a:r>
            <a:endParaRPr lang="en-US" dirty="0">
              <a:solidFill>
                <a:srgbClr val="0000CC"/>
              </a:solidFill>
              <a:cs typeface="B Titr" pitchFamily="2" charset="-78"/>
            </a:endParaRPr>
          </a:p>
        </p:txBody>
      </p:sp>
      <p:sp>
        <p:nvSpPr>
          <p:cNvPr id="3" name="Content Placeholder 2"/>
          <p:cNvSpPr>
            <a:spLocks noGrp="1"/>
          </p:cNvSpPr>
          <p:nvPr>
            <p:ph idx="1"/>
          </p:nvPr>
        </p:nvSpPr>
        <p:spPr>
          <a:xfrm>
            <a:off x="1907704" y="908720"/>
            <a:ext cx="6984776" cy="5760640"/>
          </a:xfrm>
        </p:spPr>
        <p:txBody>
          <a:bodyPr>
            <a:noAutofit/>
          </a:bodyPr>
          <a:lstStyle/>
          <a:p>
            <a:pPr marL="0" indent="0" algn="just" rtl="1">
              <a:lnSpc>
                <a:spcPct val="200000"/>
              </a:lnSpc>
              <a:buNone/>
            </a:pPr>
            <a:r>
              <a:rPr lang="fa-IR" sz="2000" dirty="0" smtClean="0">
                <a:cs typeface="B Titr" pitchFamily="2" charset="-78"/>
              </a:rPr>
              <a:t>در </a:t>
            </a:r>
            <a:r>
              <a:rPr lang="fa-IR" sz="2000" dirty="0">
                <a:cs typeface="B Titr" pitchFamily="2" charset="-78"/>
              </a:rPr>
              <a:t>نظام اسلامى، جامعه، </a:t>
            </a:r>
            <a:r>
              <a:rPr lang="fa-IR" sz="2000" dirty="0" smtClean="0">
                <a:cs typeface="B Titr" pitchFamily="2" charset="-78"/>
              </a:rPr>
              <a:t>هم </a:t>
            </a:r>
            <a:r>
              <a:rPr lang="fa-IR" sz="2000" dirty="0">
                <a:cs typeface="B Titr" pitchFamily="2" charset="-78"/>
              </a:rPr>
              <a:t>جامعه ى پيشرفته است، هم جامعه ى معنوى </a:t>
            </a:r>
            <a:r>
              <a:rPr lang="fa-IR" sz="2000" dirty="0" smtClean="0">
                <a:cs typeface="B Titr" pitchFamily="2" charset="-78"/>
              </a:rPr>
              <a:t>است... ما</a:t>
            </a:r>
            <a:r>
              <a:rPr lang="fa-IR" sz="2000" dirty="0" smtClean="0">
                <a:solidFill>
                  <a:srgbClr val="00CC00"/>
                </a:solidFill>
                <a:cs typeface="B Titr" pitchFamily="2" charset="-78"/>
              </a:rPr>
              <a:t> </a:t>
            </a:r>
            <a:r>
              <a:rPr lang="fa-IR" sz="2000" dirty="0">
                <a:solidFill>
                  <a:srgbClr val="00CC00"/>
                </a:solidFill>
                <a:cs typeface="B Titr" pitchFamily="2" charset="-78"/>
              </a:rPr>
              <a:t>آرمان گرائى را صددرصد تأييد مي­كنيم</a:t>
            </a:r>
            <a:r>
              <a:rPr lang="fa-IR" sz="2000" dirty="0">
                <a:cs typeface="B Titr" pitchFamily="2" charset="-78"/>
              </a:rPr>
              <a:t>، </a:t>
            </a:r>
            <a:r>
              <a:rPr lang="fa-IR" sz="2000" dirty="0">
                <a:solidFill>
                  <a:srgbClr val="00B0F0"/>
                </a:solidFill>
                <a:cs typeface="B Titr" pitchFamily="2" charset="-78"/>
              </a:rPr>
              <a:t>ديدن واقعيتها را هم صددرصد تأييد مي­كنيم. </a:t>
            </a:r>
            <a:endParaRPr lang="fa-IR" sz="2000" dirty="0" smtClean="0">
              <a:solidFill>
                <a:srgbClr val="00B0F0"/>
              </a:solidFill>
              <a:cs typeface="B Titr" pitchFamily="2" charset="-78"/>
            </a:endParaRPr>
          </a:p>
          <a:p>
            <a:pPr marL="0" indent="0" algn="just" rtl="1">
              <a:lnSpc>
                <a:spcPct val="200000"/>
              </a:lnSpc>
              <a:buNone/>
            </a:pPr>
            <a:r>
              <a:rPr lang="fa-IR" sz="2000" dirty="0" smtClean="0">
                <a:cs typeface="B Titr" pitchFamily="2" charset="-78"/>
              </a:rPr>
              <a:t>آرمانگرائى </a:t>
            </a:r>
            <a:r>
              <a:rPr lang="fa-IR" sz="2000" dirty="0">
                <a:cs typeface="B Titr" pitchFamily="2" charset="-78"/>
              </a:rPr>
              <a:t>بدون ملاحظه ى واقعيتها، به خيالپردازى و توهّم خواهد انجاميد... اما واقعيت را ببينيم، نه آنچه كه  با شگردهاى دشمنانه، به عنوان واقعيت به ما القاء ميشود...نبايد از آرمانخواهى دست برداشت؛ نه در هنگام پيروزى هاى شيرين، نه در هنگام هزيمتهاى تلخ. .. در آرمانخواهىِ صحيح و واقعبينانه. وقتى انسان واقعيتها را ملاحظه كند، هيچ چيز به نظرش غير قابل پيشبينى نمى آيد</a:t>
            </a:r>
            <a:r>
              <a:rPr lang="fa-IR" sz="2000" dirty="0" smtClean="0">
                <a:cs typeface="B Titr" pitchFamily="2" charset="-78"/>
              </a:rPr>
              <a:t>. </a:t>
            </a:r>
            <a:r>
              <a:rPr lang="fa-IR" sz="1200" dirty="0" smtClean="0">
                <a:cs typeface="B Titr" pitchFamily="2" charset="-78"/>
              </a:rPr>
              <a:t>(</a:t>
            </a:r>
            <a:r>
              <a:rPr lang="fa-IR" sz="1200" b="1" dirty="0">
                <a:cs typeface="B Titr" pitchFamily="2" charset="-78"/>
              </a:rPr>
              <a:t>بيانات امام خامنه‏اي</a:t>
            </a:r>
            <a:r>
              <a:rPr lang="fa-IR" sz="1200" b="1" baseline="30000" dirty="0">
                <a:cs typeface="B Titr" pitchFamily="2" charset="-78"/>
              </a:rPr>
              <a:t>(مدّظلّه‌العالي) </a:t>
            </a:r>
            <a:r>
              <a:rPr lang="fa-IR" sz="1200" b="1" dirty="0">
                <a:cs typeface="B Titr" pitchFamily="2" charset="-78"/>
              </a:rPr>
              <a:t>در ديدار با دانشجويان‌-6/5/1392  </a:t>
            </a:r>
            <a:r>
              <a:rPr lang="fa-IR" sz="1200" dirty="0" smtClean="0">
                <a:cs typeface="B Titr" pitchFamily="2" charset="-78"/>
              </a:rPr>
              <a:t>)</a:t>
            </a:r>
            <a:endParaRPr lang="en-US" sz="2000" dirty="0">
              <a:cs typeface="B Titr" pitchFamily="2" charset="-78"/>
            </a:endParaRPr>
          </a:p>
        </p:txBody>
      </p:sp>
      <p:sp>
        <p:nvSpPr>
          <p:cNvPr id="5" name="Can 4"/>
          <p:cNvSpPr/>
          <p:nvPr/>
        </p:nvSpPr>
        <p:spPr>
          <a:xfrm>
            <a:off x="0" y="1556792"/>
            <a:ext cx="720080" cy="1080120"/>
          </a:xfrm>
          <a:prstGeom prst="can">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dirty="0">
                <a:solidFill>
                  <a:schemeClr val="tx1"/>
                </a:solidFill>
                <a:cs typeface="B Titr" pitchFamily="2" charset="-78"/>
              </a:rPr>
              <a:t>آرمان گرائى</a:t>
            </a:r>
            <a:endParaRPr lang="en-US" sz="1400" dirty="0">
              <a:solidFill>
                <a:schemeClr val="tx1"/>
              </a:solidFill>
            </a:endParaRPr>
          </a:p>
        </p:txBody>
      </p:sp>
      <p:sp>
        <p:nvSpPr>
          <p:cNvPr id="6" name="Can 5"/>
          <p:cNvSpPr/>
          <p:nvPr/>
        </p:nvSpPr>
        <p:spPr>
          <a:xfrm>
            <a:off x="792088" y="1556792"/>
            <a:ext cx="683568" cy="1080120"/>
          </a:xfrm>
          <a:prstGeom prst="ca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Titr" pitchFamily="2" charset="-78"/>
              </a:rPr>
              <a:t>واقع بینی</a:t>
            </a:r>
            <a:endParaRPr lang="en-US" dirty="0">
              <a:solidFill>
                <a:schemeClr val="tx1"/>
              </a:solidFill>
              <a:cs typeface="B Titr" pitchFamily="2" charset="-78"/>
            </a:endParaRPr>
          </a:p>
        </p:txBody>
      </p:sp>
      <p:graphicFrame>
        <p:nvGraphicFramePr>
          <p:cNvPr id="10" name="Diagram 9"/>
          <p:cNvGraphicFramePr/>
          <p:nvPr>
            <p:extLst>
              <p:ext uri="{D42A27DB-BD31-4B8C-83A1-F6EECF244321}">
                <p14:modId xmlns:p14="http://schemas.microsoft.com/office/powerpoint/2010/main" val="1876796174"/>
              </p:ext>
            </p:extLst>
          </p:nvPr>
        </p:nvGraphicFramePr>
        <p:xfrm>
          <a:off x="-515888" y="3933056"/>
          <a:ext cx="2615952" cy="18448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2" name="Straight Connector 11"/>
          <p:cNvCxnSpPr/>
          <p:nvPr/>
        </p:nvCxnSpPr>
        <p:spPr>
          <a:xfrm flipH="1">
            <a:off x="179512" y="4085456"/>
            <a:ext cx="1440160" cy="157579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79512" y="4085456"/>
            <a:ext cx="1440160" cy="157579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descr="66"/>
          <p:cNvPicPr/>
          <p:nvPr/>
        </p:nvPicPr>
        <p:blipFill>
          <a:blip r:embed="rId9" cstate="print"/>
          <a:srcRect/>
          <a:stretch>
            <a:fillRect/>
          </a:stretch>
        </p:blipFill>
        <p:spPr bwMode="auto">
          <a:xfrm>
            <a:off x="-108520" y="-99392"/>
            <a:ext cx="936104" cy="1008112"/>
          </a:xfrm>
          <a:prstGeom prst="ellipse">
            <a:avLst/>
          </a:prstGeom>
          <a:ln>
            <a:noFill/>
          </a:ln>
          <a:effectLst>
            <a:softEdge rad="112500"/>
          </a:effectLst>
        </p:spPr>
      </p:pic>
    </p:spTree>
    <p:extLst>
      <p:ext uri="{BB962C8B-B14F-4D97-AF65-F5344CB8AC3E}">
        <p14:creationId xmlns:p14="http://schemas.microsoft.com/office/powerpoint/2010/main" val="42004345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47106" name="Content Placeholder 2"/>
          <p:cNvSpPr>
            <a:spLocks noGrp="1"/>
          </p:cNvSpPr>
          <p:nvPr>
            <p:ph idx="1"/>
          </p:nvPr>
        </p:nvSpPr>
        <p:spPr>
          <a:xfrm>
            <a:off x="76200" y="457200"/>
            <a:ext cx="8991600" cy="5638800"/>
          </a:xfrm>
        </p:spPr>
        <p:txBody>
          <a:bodyPr/>
          <a:lstStyle/>
          <a:p>
            <a:pPr marL="0" indent="0" algn="just">
              <a:lnSpc>
                <a:spcPct val="150000"/>
              </a:lnSpc>
              <a:buFont typeface="Arial" pitchFamily="34" charset="0"/>
              <a:buNone/>
            </a:pPr>
            <a:r>
              <a:rPr lang="fa-IR" sz="2400" smtClean="0">
                <a:solidFill>
                  <a:schemeClr val="bg1"/>
                </a:solidFill>
                <a:cs typeface="B Titr" pitchFamily="2" charset="-78"/>
              </a:rPr>
              <a:t>«بِسْمِ اللَّهِ الرَّحْمنِ الرَّحِيمِ‏ مِنْ عَبْدِ اللَّهِ عَلِيٍّ أَمِيرِ الْمُؤْمِنِينَ إِلَى عَبْدِ اللَّهِ بْنِ عَبَّاسٍ</a:t>
            </a:r>
          </a:p>
          <a:p>
            <a:pPr marL="0" indent="0" algn="just">
              <a:lnSpc>
                <a:spcPct val="150000"/>
              </a:lnSpc>
              <a:buFont typeface="Arial" pitchFamily="34" charset="0"/>
              <a:buNone/>
            </a:pPr>
            <a:r>
              <a:rPr lang="fa-IR" sz="2400" smtClean="0">
                <a:solidFill>
                  <a:srgbClr val="003300"/>
                </a:solidFill>
                <a:cs typeface="B Titr" pitchFamily="2" charset="-78"/>
              </a:rPr>
              <a:t>أَمَّا بَعْدُ فَإِنَّ الْإِنْسَانَ قَدْ يَسُرُّهُ مَا لَمْ يَكُنْ لِيَفُوتَهُ </a:t>
            </a:r>
          </a:p>
          <a:p>
            <a:pPr marL="0" indent="0" algn="just">
              <a:lnSpc>
                <a:spcPct val="150000"/>
              </a:lnSpc>
              <a:buFont typeface="Wingdings 2" pitchFamily="18" charset="2"/>
              <a:buNone/>
            </a:pPr>
            <a:r>
              <a:rPr lang="fa-IR" sz="1800" smtClean="0">
                <a:solidFill>
                  <a:srgbClr val="003300"/>
                </a:solidFill>
                <a:cs typeface="B Titr" pitchFamily="2" charset="-78"/>
              </a:rPr>
              <a:t>انسان شادمان می شود به آنچه از دست نمی رود </a:t>
            </a:r>
            <a:endParaRPr lang="fa-IR" sz="1800" smtClean="0">
              <a:solidFill>
                <a:srgbClr val="0000CC"/>
              </a:solidFill>
              <a:cs typeface="B Titr" pitchFamily="2" charset="-78"/>
            </a:endParaRPr>
          </a:p>
          <a:p>
            <a:pPr marL="0" indent="0" algn="just">
              <a:lnSpc>
                <a:spcPct val="150000"/>
              </a:lnSpc>
              <a:buFont typeface="Arial" pitchFamily="34" charset="0"/>
              <a:buNone/>
            </a:pPr>
            <a:r>
              <a:rPr lang="fa-IR" sz="2400" smtClean="0">
                <a:solidFill>
                  <a:srgbClr val="C00000"/>
                </a:solidFill>
                <a:cs typeface="B Titr" pitchFamily="2" charset="-78"/>
              </a:rPr>
              <a:t>وَ يَسُوءُهُ فَوْتُ مَا لَمْ يَكُنْ لِيُدْرِكَهُ وَ إِنْ جَهَدَ </a:t>
            </a:r>
          </a:p>
          <a:p>
            <a:pPr marL="0" indent="0" algn="just">
              <a:lnSpc>
                <a:spcPct val="150000"/>
              </a:lnSpc>
              <a:buFont typeface="Wingdings 2" pitchFamily="18" charset="2"/>
              <a:buNone/>
            </a:pPr>
            <a:r>
              <a:rPr lang="fa-IR" sz="1600" smtClean="0">
                <a:solidFill>
                  <a:srgbClr val="C00000"/>
                </a:solidFill>
                <a:cs typeface="B Titr" pitchFamily="2" charset="-78"/>
              </a:rPr>
              <a:t>و اندوه می خورد بر از دست رفتن چيزى كه بازش نمی يابد، هر چند که زیاد دنبالش باشد.</a:t>
            </a:r>
          </a:p>
          <a:p>
            <a:pPr marL="0" indent="0" algn="just">
              <a:lnSpc>
                <a:spcPct val="150000"/>
              </a:lnSpc>
              <a:buFont typeface="Wingdings 2" pitchFamily="18" charset="2"/>
              <a:buNone/>
            </a:pPr>
            <a:endParaRPr lang="fa-IR" sz="2400" smtClean="0">
              <a:solidFill>
                <a:srgbClr val="C00000"/>
              </a:solidFill>
              <a:cs typeface="B Titr" pitchFamily="2" charset="-78"/>
            </a:endParaRPr>
          </a:p>
          <a:p>
            <a:pPr marL="0" indent="0" algn="just">
              <a:lnSpc>
                <a:spcPct val="150000"/>
              </a:lnSpc>
              <a:buFont typeface="Arial" pitchFamily="34" charset="0"/>
              <a:buNone/>
            </a:pPr>
            <a:r>
              <a:rPr lang="fa-IR" sz="2400" smtClean="0">
                <a:solidFill>
                  <a:srgbClr val="003300"/>
                </a:solidFill>
                <a:cs typeface="B Titr" pitchFamily="2" charset="-78"/>
              </a:rPr>
              <a:t>فَلْيَكُنْ سُرُورُكَ فِيمَا قَدَّمْتَ </a:t>
            </a:r>
            <a:r>
              <a:rPr lang="fa-IR" sz="2400" b="1" u="sng" smtClean="0">
                <a:solidFill>
                  <a:srgbClr val="003300"/>
                </a:solidFill>
                <a:cs typeface="B Titr" pitchFamily="2" charset="-78"/>
              </a:rPr>
              <a:t>مِنْ حُكْمٍ أَوْ مَنْطِقٍ أَوْ سِيرَةٍ</a:t>
            </a:r>
            <a:r>
              <a:rPr lang="fa-IR" sz="2400" u="sng" smtClean="0">
                <a:solidFill>
                  <a:srgbClr val="003300"/>
                </a:solidFill>
                <a:cs typeface="B Titr" pitchFamily="2" charset="-78"/>
              </a:rPr>
              <a:t> </a:t>
            </a:r>
          </a:p>
          <a:p>
            <a:pPr marL="0" indent="0" algn="just">
              <a:lnSpc>
                <a:spcPct val="150000"/>
              </a:lnSpc>
              <a:buFont typeface="Wingdings 2" pitchFamily="18" charset="2"/>
              <a:buNone/>
            </a:pPr>
            <a:r>
              <a:rPr lang="fa-IR" sz="1600" smtClean="0">
                <a:solidFill>
                  <a:srgbClr val="003300"/>
                </a:solidFill>
                <a:cs typeface="B Titr" pitchFamily="2" charset="-78"/>
              </a:rPr>
              <a:t>پس بايد شادمانى تو به خاطر چيزهايى كه پيشاپيش فرستاده‏اى از حكمت </a:t>
            </a:r>
            <a:r>
              <a:rPr lang="fa-IR" sz="1600" b="1" smtClean="0">
                <a:solidFill>
                  <a:srgbClr val="003300"/>
                </a:solidFill>
                <a:cs typeface="B Titr" pitchFamily="2" charset="-78"/>
              </a:rPr>
              <a:t>یا منطق یا سیره </a:t>
            </a:r>
            <a:r>
              <a:rPr lang="fa-IR" sz="1600" smtClean="0">
                <a:solidFill>
                  <a:srgbClr val="003300"/>
                </a:solidFill>
                <a:cs typeface="B Titr" pitchFamily="2" charset="-78"/>
              </a:rPr>
              <a:t>باشد</a:t>
            </a:r>
          </a:p>
          <a:p>
            <a:pPr marL="0" indent="0" algn="just">
              <a:lnSpc>
                <a:spcPct val="150000"/>
              </a:lnSpc>
              <a:buFont typeface="Arial" pitchFamily="34" charset="0"/>
              <a:buNone/>
            </a:pPr>
            <a:r>
              <a:rPr lang="fa-IR" sz="2400" smtClean="0">
                <a:solidFill>
                  <a:srgbClr val="C00000"/>
                </a:solidFill>
                <a:cs typeface="B Titr" pitchFamily="2" charset="-78"/>
              </a:rPr>
              <a:t>وَ لْيَكُنْ أَسَفُكَ عَلَى مَا فَرَّطْتَ لِلَّهِ فِيهِ مِنْ ذَلِكَ </a:t>
            </a:r>
          </a:p>
          <a:p>
            <a:pPr marL="0" indent="0" algn="just">
              <a:lnSpc>
                <a:spcPct val="150000"/>
              </a:lnSpc>
              <a:buFont typeface="Wingdings 2" pitchFamily="18" charset="2"/>
              <a:buNone/>
            </a:pPr>
            <a:r>
              <a:rPr lang="fa-IR" sz="2000" smtClean="0">
                <a:solidFill>
                  <a:srgbClr val="C00000"/>
                </a:solidFill>
                <a:cs typeface="B Titr" pitchFamily="2" charset="-78"/>
              </a:rPr>
              <a:t>و بايد اندوهت بر چيزهايى باشد در پيشگاه خداوند که از كف داده‏اى، از همين دست. </a:t>
            </a:r>
          </a:p>
          <a:p>
            <a:pPr marL="0" indent="0" algn="ctr">
              <a:lnSpc>
                <a:spcPct val="150000"/>
              </a:lnSpc>
              <a:buFont typeface="Arial" pitchFamily="34" charset="0"/>
              <a:buNone/>
            </a:pPr>
            <a:r>
              <a:rPr lang="fa-IR" sz="1400" smtClean="0">
                <a:solidFill>
                  <a:schemeClr val="bg1"/>
                </a:solidFill>
                <a:cs typeface="B Titr" pitchFamily="2" charset="-78"/>
              </a:rPr>
              <a:t>(</a:t>
            </a:r>
            <a:r>
              <a:rPr lang="fa-IR" sz="1400" b="1" smtClean="0">
                <a:solidFill>
                  <a:schemeClr val="bg1"/>
                </a:solidFill>
                <a:cs typeface="B Titr" pitchFamily="2" charset="-78"/>
              </a:rPr>
              <a:t>كافي ج‏8 ص : 231</a:t>
            </a:r>
            <a:r>
              <a:rPr lang="fa-IR" sz="1400" smtClean="0">
                <a:solidFill>
                  <a:schemeClr val="bg1"/>
                </a:solidFill>
                <a:cs typeface="B Titr" pitchFamily="2" charset="-78"/>
              </a:rPr>
              <a:t> و </a:t>
            </a:r>
            <a:r>
              <a:rPr lang="fa-IR" sz="1400" b="1" smtClean="0">
                <a:solidFill>
                  <a:schemeClr val="bg1"/>
                </a:solidFill>
                <a:cs typeface="B Titr" pitchFamily="2" charset="-78"/>
              </a:rPr>
              <a:t>پيكار صفين ترجمه واقعة صفين ص : 149 ‏)</a:t>
            </a:r>
            <a:endParaRPr lang="en-US" sz="1400" b="1" smtClean="0">
              <a:solidFill>
                <a:schemeClr val="bg1"/>
              </a:solidFill>
              <a:cs typeface="B Titr" pitchFamily="2" charset="-78"/>
            </a:endParaRPr>
          </a:p>
        </p:txBody>
      </p:sp>
      <p:sp>
        <p:nvSpPr>
          <p:cNvPr id="16386" name="Title 1"/>
          <p:cNvSpPr>
            <a:spLocks noGrp="1"/>
          </p:cNvSpPr>
          <p:nvPr>
            <p:ph type="title"/>
          </p:nvPr>
        </p:nvSpPr>
        <p:spPr>
          <a:xfrm>
            <a:off x="304800" y="0"/>
            <a:ext cx="8610600" cy="685800"/>
          </a:xfrm>
        </p:spPr>
        <p:txBody>
          <a:bodyPr>
            <a:noAutofit/>
          </a:bodyPr>
          <a:lstStyle/>
          <a:p>
            <a:pPr algn="ctr">
              <a:defRPr/>
            </a:pPr>
            <a:r>
              <a:rPr lang="fa-IR" sz="3200" b="1" dirty="0">
                <a:solidFill>
                  <a:srgbClr val="0000CC"/>
                </a:solidFill>
                <a:cs typeface="B Titr" pitchFamily="2" charset="-78"/>
              </a:rPr>
              <a:t>تقدم </a:t>
            </a:r>
            <a:r>
              <a:rPr lang="fa-IR" sz="3200" b="1" dirty="0" smtClean="0">
                <a:solidFill>
                  <a:srgbClr val="0000CC"/>
                </a:solidFill>
                <a:cs typeface="B Titr" pitchFamily="2" charset="-78"/>
              </a:rPr>
              <a:t>اصول و شاخص ها بر </a:t>
            </a:r>
            <a:r>
              <a:rPr lang="fa-IR" sz="3200" b="1" dirty="0">
                <a:solidFill>
                  <a:srgbClr val="0000CC"/>
                </a:solidFill>
                <a:cs typeface="B Titr" pitchFamily="2" charset="-78"/>
              </a:rPr>
              <a:t>فروع </a:t>
            </a:r>
            <a:r>
              <a:rPr lang="fa-IR" sz="3200" b="1" dirty="0" smtClean="0">
                <a:solidFill>
                  <a:srgbClr val="0000CC"/>
                </a:solidFill>
                <a:cs typeface="B Titr" pitchFamily="2" charset="-78"/>
              </a:rPr>
              <a:t>ومقتضیات زمان:</a:t>
            </a:r>
            <a:endParaRPr sz="3200" dirty="0" smtClean="0">
              <a:solidFill>
                <a:srgbClr val="0000CC"/>
              </a:solidFill>
              <a:cs typeface="B Titr" pitchFamily="2" charset="-78"/>
            </a:endParaRPr>
          </a:p>
        </p:txBody>
      </p:sp>
      <p:sp>
        <p:nvSpPr>
          <p:cNvPr id="2" name="Left-Right Arrow 1"/>
          <p:cNvSpPr/>
          <p:nvPr/>
        </p:nvSpPr>
        <p:spPr>
          <a:xfrm>
            <a:off x="-76200" y="838200"/>
            <a:ext cx="4191000" cy="2209800"/>
          </a:xfrm>
          <a:prstGeom prst="leftRightArrow">
            <a:avLst>
              <a:gd name="adj1" fmla="val 84586"/>
              <a:gd name="adj2" fmla="val 13706"/>
            </a:avLst>
          </a:prstGeom>
          <a:gradFill flip="none" rotWithShape="1">
            <a:gsLst>
              <a:gs pos="0">
                <a:srgbClr val="00CC00"/>
              </a:gs>
              <a:gs pos="45000">
                <a:srgbClr val="00CC00"/>
              </a:gs>
              <a:gs pos="70000">
                <a:srgbClr val="FF0300"/>
              </a:gs>
              <a:gs pos="100000">
                <a:srgbClr val="4D0808"/>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balanced" dir="t">
                <a:rot lat="0" lon="0" rev="2100000"/>
              </a:lightRig>
            </a:scene3d>
            <a:sp3d extrusionH="57150" prstMaterial="metal">
              <a:bevelT w="38100" h="25400"/>
              <a:contourClr>
                <a:schemeClr val="bg2"/>
              </a:contourClr>
            </a:sp3d>
          </a:bodyPr>
          <a:lstStyle/>
          <a:p>
            <a:pPr algn="r" rtl="1">
              <a:defRPr/>
            </a:pPr>
            <a:r>
              <a:rPr lang="fa-IR" b="1" dirty="0">
                <a:ln w="50800"/>
                <a:solidFill>
                  <a:schemeClr val="bg1">
                    <a:shade val="50000"/>
                  </a:schemeClr>
                </a:solidFill>
                <a:cs typeface="B Titr" pitchFamily="2" charset="-78"/>
              </a:rPr>
              <a:t>ما عندالله باق           و            ماعندکم ینفد</a:t>
            </a:r>
          </a:p>
          <a:p>
            <a:pPr algn="r" rtl="1">
              <a:defRPr/>
            </a:pPr>
            <a:r>
              <a:rPr lang="fa-IR" b="1" dirty="0">
                <a:ln w="50800"/>
                <a:solidFill>
                  <a:schemeClr val="bg1">
                    <a:shade val="50000"/>
                  </a:schemeClr>
                </a:solidFill>
                <a:cs typeface="B Titr" pitchFamily="2" charset="-78"/>
              </a:rPr>
              <a:t> علم و عمل		</a:t>
            </a:r>
            <a:r>
              <a:rPr lang="fa-IR" sz="1050" b="1" dirty="0">
                <a:ln w="50800"/>
                <a:solidFill>
                  <a:schemeClr val="bg1">
                    <a:shade val="50000"/>
                  </a:schemeClr>
                </a:solidFill>
                <a:cs typeface="B Titr" pitchFamily="2" charset="-78"/>
              </a:rPr>
              <a:t>              </a:t>
            </a:r>
            <a:r>
              <a:rPr lang="fa-IR" b="1" dirty="0">
                <a:ln w="50800"/>
                <a:solidFill>
                  <a:schemeClr val="bg1">
                    <a:shade val="50000"/>
                  </a:schemeClr>
                </a:solidFill>
                <a:cs typeface="B Titr" pitchFamily="2" charset="-78"/>
              </a:rPr>
              <a:t>عمرو حوادث</a:t>
            </a:r>
          </a:p>
          <a:p>
            <a:pPr algn="r" rtl="1">
              <a:defRPr/>
            </a:pPr>
            <a:r>
              <a:rPr lang="fa-IR" b="1" dirty="0">
                <a:ln w="50800"/>
                <a:solidFill>
                  <a:schemeClr val="bg1">
                    <a:shade val="50000"/>
                  </a:schemeClr>
                </a:solidFill>
                <a:cs typeface="B Titr" pitchFamily="2" charset="-78"/>
              </a:rPr>
              <a:t>ثابت ها		           متغیرها</a:t>
            </a:r>
          </a:p>
          <a:p>
            <a:pPr algn="r" rtl="1">
              <a:defRPr/>
            </a:pPr>
            <a:r>
              <a:rPr lang="fa-IR" b="1" dirty="0">
                <a:ln w="50800"/>
                <a:solidFill>
                  <a:schemeClr val="bg1">
                    <a:shade val="50000"/>
                  </a:schemeClr>
                </a:solidFill>
                <a:cs typeface="B Titr" pitchFamily="2" charset="-78"/>
              </a:rPr>
              <a:t>حكمت یا منطق یا سیره          مقتضیات زمان</a:t>
            </a:r>
            <a:endParaRPr lang="en-US" b="1" dirty="0">
              <a:ln w="50800"/>
              <a:solidFill>
                <a:schemeClr val="bg1">
                  <a:shade val="50000"/>
                </a:schemeClr>
              </a:solidFill>
              <a:cs typeface="B Titr" pitchFamily="2" charset="-78"/>
            </a:endParaRPr>
          </a:p>
        </p:txBody>
      </p:sp>
      <p:sp>
        <p:nvSpPr>
          <p:cNvPr id="3" name="Bent-Up Arrow 2"/>
          <p:cNvSpPr/>
          <p:nvPr/>
        </p:nvSpPr>
        <p:spPr>
          <a:xfrm flipH="1">
            <a:off x="2057400" y="2667000"/>
            <a:ext cx="1219200" cy="1828800"/>
          </a:xfrm>
          <a:prstGeom prst="bentUpArrow">
            <a:avLst>
              <a:gd name="adj1" fmla="val 14079"/>
              <a:gd name="adj2" fmla="val 19963"/>
              <a:gd name="adj3" fmla="val 25000"/>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Bent-Up Arrow 5"/>
          <p:cNvSpPr/>
          <p:nvPr/>
        </p:nvSpPr>
        <p:spPr>
          <a:xfrm flipH="1">
            <a:off x="330200" y="2743200"/>
            <a:ext cx="1193800" cy="3006725"/>
          </a:xfrm>
          <a:prstGeom prst="bentUpArrow">
            <a:avLst>
              <a:gd name="adj1" fmla="val 13389"/>
              <a:gd name="adj2" fmla="val 16292"/>
              <a:gd name="adj3" fmla="val 2732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08286761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ap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2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0.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376</TotalTime>
  <Words>4884</Words>
  <Application>Microsoft Office PowerPoint</Application>
  <PresentationFormat>On-screen Show (4:3)</PresentationFormat>
  <Paragraphs>520</Paragraphs>
  <Slides>43</Slides>
  <Notes>43</Notes>
  <HiddenSlides>0</HiddenSlides>
  <MMClips>0</MMClips>
  <ScaleCrop>false</ScaleCrop>
  <HeadingPairs>
    <vt:vector size="4" baseType="variant">
      <vt:variant>
        <vt:lpstr>Theme</vt:lpstr>
      </vt:variant>
      <vt:variant>
        <vt:i4>6</vt:i4>
      </vt:variant>
      <vt:variant>
        <vt:lpstr>Slide Titles</vt:lpstr>
      </vt:variant>
      <vt:variant>
        <vt:i4>43</vt:i4>
      </vt:variant>
    </vt:vector>
  </HeadingPairs>
  <TitlesOfParts>
    <vt:vector size="49" baseType="lpstr">
      <vt:lpstr>Office Theme</vt:lpstr>
      <vt:lpstr>1_Paper</vt:lpstr>
      <vt:lpstr>Flow</vt:lpstr>
      <vt:lpstr>1_Flow</vt:lpstr>
      <vt:lpstr>2_Flow</vt:lpstr>
      <vt:lpstr>1_Default Design</vt:lpstr>
      <vt:lpstr>PowerPoint Presentation</vt:lpstr>
      <vt:lpstr>PowerPoint Presentation</vt:lpstr>
      <vt:lpstr>ماهیت،پیش نیاز و محصول سبک و سیره</vt:lpstr>
      <vt:lpstr>چالش بین  متغیرهای(مقتضیات زمان)    و   ثابت ها(اصول ومعیارها)</vt:lpstr>
      <vt:lpstr>تفكر الهى و معنوى نقطه مقابل نوگرایی و مدرنيسم‏ نیست (التقاط فکری) </vt:lpstr>
      <vt:lpstr>توجه همزمان به ارزشها و پیشرفت</vt:lpstr>
      <vt:lpstr>کار تدریجی و فرهنگ سازی</vt:lpstr>
      <vt:lpstr>جامعه همزمان پیشرفته و معنوی</vt:lpstr>
      <vt:lpstr>تقدم اصول و شاخص ها بر فروع ومقتضیات زمان:</vt:lpstr>
      <vt:lpstr>PowerPoint Presentation</vt:lpstr>
      <vt:lpstr>چالش بین  علم    و  ایمان</vt:lpstr>
      <vt:lpstr>PowerPoint Presentation</vt:lpstr>
      <vt:lpstr>تضاد بين سنت و مدرنيته‏ حرف مفت است</vt:lpstr>
      <vt:lpstr>در تربيت اسلامي، علم و ايمان بايد توام باشند </vt:lpstr>
      <vt:lpstr>15 تفاوت علم و ایمان در اندیشه استاد شهید مرتضی مطهری(ره)</vt:lpstr>
      <vt:lpstr>PowerPoint Presentation</vt:lpstr>
      <vt:lpstr>چالش بین وسیله و ابزار      و      محتوا ومتن</vt:lpstr>
      <vt:lpstr>تفاوت سبك سپاهي گرى آن روز و امروز</vt:lpstr>
      <vt:lpstr>PowerPoint Presentation</vt:lpstr>
      <vt:lpstr>چالش بین  ظاهر وفرم        و      باطن ومحتوا</vt:lpstr>
      <vt:lpstr>PowerPoint Presentation</vt:lpstr>
      <vt:lpstr>PowerPoint Presentation</vt:lpstr>
      <vt:lpstr>چالش نظامات انسانی بین  اجرا      و  طراحی</vt:lpstr>
      <vt:lpstr>مديريت و فرماندهى انقلابی ، بسيار سنگين و پيچيده‎‌‎‎ است</vt:lpstr>
      <vt:lpstr>پیچیدگی علوم انسانی و اجتماعی  از منظرشهید مطهری (ره) :</vt:lpstr>
      <vt:lpstr>PowerPoint Presentation</vt:lpstr>
      <vt:lpstr>چرا مردم را بيخود ملامت مى‌كنيم؟ «لوموا انفسكم» </vt:lpstr>
      <vt:lpstr>چالش بین  عمل گرایی    و     شعارگرایی</vt:lpstr>
      <vt:lpstr>PowerPoint Presentation</vt:lpstr>
      <vt:lpstr>PowerPoint Presentation</vt:lpstr>
      <vt:lpstr>دچار سطحى‌گرى و ظاهرگرائى ،تحجر و سكولاريسمِ پنهان و تصنعی شدن نهادینه نشدن در نظامات مدیریتی</vt:lpstr>
      <vt:lpstr>چالش معرفت عمیق حقایق  ایمان به غیب ضعیف</vt:lpstr>
      <vt:lpstr>فهم معارف پيچيده‌ى اسلامى ،بالاتر ازفیلسوف ومتخصص</vt:lpstr>
      <vt:lpstr>علم به حقايق اشياء در واقع افضل علوم</vt:lpstr>
      <vt:lpstr>ترکیب كمال دانائى با بهترين هدفها و با بهترین وسیله ها</vt:lpstr>
      <vt:lpstr>چالش بین  عمل دفعی وسریع      و   عمل تدریجی وآرام</vt:lpstr>
      <vt:lpstr>انقلاب دفعى نيست؛ تدريجى است</vt:lpstr>
      <vt:lpstr>کار تدریجی و فرهنگ سازی برای سبک</vt:lpstr>
      <vt:lpstr>چالش هزینه نکردن برای کارهای تمدن ساز (برای ایجاد خط و نوع رفتار نسبتاً پایدار،  صبر و هزینه زیاد لازم است)</vt:lpstr>
      <vt:lpstr>PowerPoint Presentation</vt:lpstr>
      <vt:lpstr>هر انقلابی دو مرحله دارد؛ یکی خون دادن و یکی خون دلها خوردن </vt:lpstr>
      <vt:lpstr>اين‌طورى حركت كرديد؛ از حالا به بعد هم بايد همين‌گونه حركت كنيد</vt:lpstr>
      <vt:lpstr>صلوات</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Bazresi</dc:creator>
  <cp:lastModifiedBy>Bazresi</cp:lastModifiedBy>
  <cp:revision>63</cp:revision>
  <dcterms:created xsi:type="dcterms:W3CDTF">2011-02-07T10:48:38Z</dcterms:created>
  <dcterms:modified xsi:type="dcterms:W3CDTF">2016-08-25T03:41:12Z</dcterms:modified>
</cp:coreProperties>
</file>